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374" r:id="rId2"/>
    <p:sldId id="375" r:id="rId3"/>
    <p:sldId id="446" r:id="rId4"/>
    <p:sldId id="568" r:id="rId5"/>
    <p:sldId id="569" r:id="rId6"/>
    <p:sldId id="570" r:id="rId7"/>
    <p:sldId id="567" r:id="rId8"/>
    <p:sldId id="572" r:id="rId9"/>
    <p:sldId id="573" r:id="rId10"/>
    <p:sldId id="574" r:id="rId11"/>
    <p:sldId id="575" r:id="rId12"/>
    <p:sldId id="576" r:id="rId13"/>
    <p:sldId id="577" r:id="rId14"/>
    <p:sldId id="578" r:id="rId15"/>
    <p:sldId id="579" r:id="rId16"/>
    <p:sldId id="580" r:id="rId17"/>
    <p:sldId id="581" r:id="rId18"/>
    <p:sldId id="582" r:id="rId19"/>
    <p:sldId id="583" r:id="rId20"/>
    <p:sldId id="584" r:id="rId21"/>
    <p:sldId id="585" r:id="rId22"/>
    <p:sldId id="586" r:id="rId23"/>
    <p:sldId id="587" r:id="rId24"/>
    <p:sldId id="588" r:id="rId25"/>
    <p:sldId id="589" r:id="rId26"/>
    <p:sldId id="590" r:id="rId27"/>
    <p:sldId id="591" r:id="rId28"/>
    <p:sldId id="592" r:id="rId29"/>
    <p:sldId id="593" r:id="rId30"/>
    <p:sldId id="594" r:id="rId31"/>
    <p:sldId id="595" r:id="rId32"/>
    <p:sldId id="596" r:id="rId33"/>
    <p:sldId id="598" r:id="rId34"/>
    <p:sldId id="599" r:id="rId35"/>
    <p:sldId id="600" r:id="rId36"/>
    <p:sldId id="601" r:id="rId37"/>
    <p:sldId id="602" r:id="rId38"/>
    <p:sldId id="603" r:id="rId39"/>
    <p:sldId id="604" r:id="rId40"/>
    <p:sldId id="605" r:id="rId41"/>
    <p:sldId id="606" r:id="rId42"/>
    <p:sldId id="607" r:id="rId43"/>
    <p:sldId id="608" r:id="rId44"/>
    <p:sldId id="609" r:id="rId45"/>
    <p:sldId id="610" r:id="rId46"/>
    <p:sldId id="611" r:id="rId47"/>
    <p:sldId id="613" r:id="rId48"/>
    <p:sldId id="614" r:id="rId49"/>
    <p:sldId id="616" r:id="rId50"/>
    <p:sldId id="617" r:id="rId51"/>
    <p:sldId id="618" r:id="rId52"/>
    <p:sldId id="619" r:id="rId53"/>
    <p:sldId id="620" r:id="rId54"/>
    <p:sldId id="621" r:id="rId55"/>
    <p:sldId id="622" r:id="rId56"/>
    <p:sldId id="623" r:id="rId57"/>
    <p:sldId id="624" r:id="rId58"/>
    <p:sldId id="625" r:id="rId59"/>
    <p:sldId id="626" r:id="rId60"/>
    <p:sldId id="627" r:id="rId61"/>
    <p:sldId id="628" r:id="rId62"/>
    <p:sldId id="629" r:id="rId63"/>
    <p:sldId id="630" r:id="rId64"/>
    <p:sldId id="631" r:id="rId65"/>
    <p:sldId id="632" r:id="rId66"/>
    <p:sldId id="633" r:id="rId67"/>
    <p:sldId id="635" r:id="rId68"/>
    <p:sldId id="636" r:id="rId69"/>
    <p:sldId id="637" r:id="rId70"/>
    <p:sldId id="638" r:id="rId71"/>
    <p:sldId id="639" r:id="rId72"/>
    <p:sldId id="634" r:id="rId73"/>
    <p:sldId id="640" r:id="rId74"/>
    <p:sldId id="641" r:id="rId75"/>
    <p:sldId id="642" r:id="rId76"/>
    <p:sldId id="643" r:id="rId77"/>
    <p:sldId id="644" r:id="rId78"/>
    <p:sldId id="645" r:id="rId79"/>
    <p:sldId id="646" r:id="rId80"/>
    <p:sldId id="647" r:id="rId81"/>
    <p:sldId id="648" r:id="rId82"/>
    <p:sldId id="649" r:id="rId83"/>
    <p:sldId id="650" r:id="rId84"/>
    <p:sldId id="651" r:id="rId85"/>
    <p:sldId id="652" r:id="rId86"/>
    <p:sldId id="653" r:id="rId87"/>
    <p:sldId id="654" r:id="rId88"/>
    <p:sldId id="655" r:id="rId89"/>
    <p:sldId id="656" r:id="rId90"/>
    <p:sldId id="657" r:id="rId91"/>
    <p:sldId id="658" r:id="rId92"/>
    <p:sldId id="659" r:id="rId93"/>
    <p:sldId id="660" r:id="rId94"/>
    <p:sldId id="661" r:id="rId95"/>
    <p:sldId id="312" r:id="rId9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F290EE-E5A5-42F3-AB46-4104388E2807}" v="305" dt="2021-11-06T10:50:12.9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89547" autoAdjust="0"/>
  </p:normalViewPr>
  <p:slideViewPr>
    <p:cSldViewPr>
      <p:cViewPr varScale="1">
        <p:scale>
          <a:sx n="59" d="100"/>
          <a:sy n="59" d="100"/>
        </p:scale>
        <p:origin x="66" y="9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DBF290EE-E5A5-42F3-AB46-4104388E2807}"/>
    <pc:docChg chg="undo custSel addSld delSld modSld sldOrd">
      <pc:chgData name="변 구훈" userId="3ff7b78a3b81e618" providerId="LiveId" clId="{DBF290EE-E5A5-42F3-AB46-4104388E2807}" dt="2021-11-06T10:50:19.443" v="3146" actId="22"/>
      <pc:docMkLst>
        <pc:docMk/>
      </pc:docMkLst>
      <pc:sldChg chg="modSp mod">
        <pc:chgData name="변 구훈" userId="3ff7b78a3b81e618" providerId="LiveId" clId="{DBF290EE-E5A5-42F3-AB46-4104388E2807}" dt="2021-11-06T07:44:38.503" v="38"/>
        <pc:sldMkLst>
          <pc:docMk/>
          <pc:sldMk cId="0" sldId="293"/>
        </pc:sldMkLst>
        <pc:spChg chg="mod">
          <ac:chgData name="변 구훈" userId="3ff7b78a3b81e618" providerId="LiveId" clId="{DBF290EE-E5A5-42F3-AB46-4104388E2807}" dt="2021-11-06T07:44:38.503" v="38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DBF290EE-E5A5-42F3-AB46-4104388E2807}" dt="2021-11-06T07:45:18.724" v="44" actId="20577"/>
        <pc:sldMkLst>
          <pc:docMk/>
          <pc:sldMk cId="389694312" sldId="374"/>
        </pc:sldMkLst>
        <pc:spChg chg="mod">
          <ac:chgData name="변 구훈" userId="3ff7b78a3b81e618" providerId="LiveId" clId="{DBF290EE-E5A5-42F3-AB46-4104388E2807}" dt="2021-11-06T07:45:18.724" v="44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addSp modSp mod">
        <pc:chgData name="변 구훈" userId="3ff7b78a3b81e618" providerId="LiveId" clId="{DBF290EE-E5A5-42F3-AB46-4104388E2807}" dt="2021-11-06T07:47:25.247" v="76" actId="1076"/>
        <pc:sldMkLst>
          <pc:docMk/>
          <pc:sldMk cId="1595637238" sldId="375"/>
        </pc:sldMkLst>
        <pc:spChg chg="mod">
          <ac:chgData name="변 구훈" userId="3ff7b78a3b81e618" providerId="LiveId" clId="{DBF290EE-E5A5-42F3-AB46-4104388E2807}" dt="2021-11-06T07:45:30.145" v="66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7:47:13.722" v="74" actId="108"/>
          <ac:spMkLst>
            <pc:docMk/>
            <pc:sldMk cId="1595637238" sldId="375"/>
            <ac:spMk id="3" creationId="{00000000-0000-0000-0000-000000000000}"/>
          </ac:spMkLst>
        </pc:spChg>
        <pc:picChg chg="add mod">
          <ac:chgData name="변 구훈" userId="3ff7b78a3b81e618" providerId="LiveId" clId="{DBF290EE-E5A5-42F3-AB46-4104388E2807}" dt="2021-11-06T07:47:25.247" v="76" actId="1076"/>
          <ac:picMkLst>
            <pc:docMk/>
            <pc:sldMk cId="1595637238" sldId="375"/>
            <ac:picMk id="5" creationId="{71B2092E-4E3C-4794-9C37-62792877CF39}"/>
          </ac:picMkLst>
        </pc:picChg>
      </pc:sldChg>
      <pc:sldChg chg="addSp delSp modSp mod">
        <pc:chgData name="변 구훈" userId="3ff7b78a3b81e618" providerId="LiveId" clId="{DBF290EE-E5A5-42F3-AB46-4104388E2807}" dt="2021-11-06T07:51:03.285" v="97" actId="1076"/>
        <pc:sldMkLst>
          <pc:docMk/>
          <pc:sldMk cId="2560913739" sldId="446"/>
        </pc:sldMkLst>
        <pc:spChg chg="mod">
          <ac:chgData name="변 구훈" userId="3ff7b78a3b81e618" providerId="LiveId" clId="{DBF290EE-E5A5-42F3-AB46-4104388E2807}" dt="2021-11-06T07:47:38.063" v="82"/>
          <ac:spMkLst>
            <pc:docMk/>
            <pc:sldMk cId="2560913739" sldId="446"/>
            <ac:spMk id="2" creationId="{00000000-0000-0000-0000-000000000000}"/>
          </ac:spMkLst>
        </pc:spChg>
        <pc:grpChg chg="add mod">
          <ac:chgData name="변 구훈" userId="3ff7b78a3b81e618" providerId="LiveId" clId="{DBF290EE-E5A5-42F3-AB46-4104388E2807}" dt="2021-11-06T07:51:03.285" v="97" actId="1076"/>
          <ac:grpSpMkLst>
            <pc:docMk/>
            <pc:sldMk cId="2560913739" sldId="446"/>
            <ac:grpSpMk id="8" creationId="{E4D45E6A-8370-40E0-A918-58DC5F5C38FF}"/>
          </ac:grpSpMkLst>
        </pc:grpChg>
        <pc:picChg chg="del">
          <ac:chgData name="변 구훈" userId="3ff7b78a3b81e618" providerId="LiveId" clId="{DBF290EE-E5A5-42F3-AB46-4104388E2807}" dt="2021-11-06T07:50:17.185" v="83" actId="478"/>
          <ac:picMkLst>
            <pc:docMk/>
            <pc:sldMk cId="2560913739" sldId="446"/>
            <ac:picMk id="4" creationId="{8D904066-F509-4D04-881F-09E563AEDB74}"/>
          </ac:picMkLst>
        </pc:picChg>
        <pc:picChg chg="add mod">
          <ac:chgData name="변 구훈" userId="3ff7b78a3b81e618" providerId="LiveId" clId="{DBF290EE-E5A5-42F3-AB46-4104388E2807}" dt="2021-11-06T07:50:54.006" v="93" actId="164"/>
          <ac:picMkLst>
            <pc:docMk/>
            <pc:sldMk cId="2560913739" sldId="446"/>
            <ac:picMk id="5" creationId="{DD2D6997-BA62-492B-B919-A169C2C7DF17}"/>
          </ac:picMkLst>
        </pc:picChg>
        <pc:picChg chg="add mod">
          <ac:chgData name="변 구훈" userId="3ff7b78a3b81e618" providerId="LiveId" clId="{DBF290EE-E5A5-42F3-AB46-4104388E2807}" dt="2021-11-06T07:50:54.006" v="93" actId="164"/>
          <ac:picMkLst>
            <pc:docMk/>
            <pc:sldMk cId="2560913739" sldId="446"/>
            <ac:picMk id="7" creationId="{27450B76-30C2-4BFA-9C48-5D04B1D7BA5F}"/>
          </ac:picMkLst>
        </pc:picChg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89727511" sldId="51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792446750" sldId="51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78754459" sldId="51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887160701" sldId="51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92611021" sldId="51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86497276" sldId="51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772540532" sldId="51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437980826" sldId="51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100035546" sldId="51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60786169" sldId="52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182700157" sldId="52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867319203" sldId="52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987012801" sldId="52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63925270" sldId="52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029166957" sldId="52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520113527" sldId="52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546439536" sldId="52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684781" sldId="52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08386946" sldId="52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151720351" sldId="53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92044033" sldId="53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059203067" sldId="53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23610409" sldId="53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51902071" sldId="53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462201666" sldId="53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305745419" sldId="53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472478" sldId="53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434832430" sldId="53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48588335" sldId="53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53118467" sldId="54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383019290" sldId="54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62383628" sldId="54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747332812" sldId="54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4245147" sldId="54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20081667" sldId="54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29435995" sldId="54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94492928" sldId="54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11524963" sldId="54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853181782" sldId="54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588049972" sldId="55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80029066" sldId="55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645768711" sldId="55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35309610" sldId="55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982456256" sldId="55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694150611" sldId="55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85855797" sldId="55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670605755" sldId="55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816099979" sldId="55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955191582" sldId="56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45862016" sldId="56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65963634" sldId="56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342683064" sldId="56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207800768" sldId="56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795049347" sldId="565"/>
        </pc:sldMkLst>
      </pc:sldChg>
      <pc:sldChg chg="add del">
        <pc:chgData name="변 구훈" userId="3ff7b78a3b81e618" providerId="LiveId" clId="{DBF290EE-E5A5-42F3-AB46-4104388E2807}" dt="2021-11-06T08:00:59.260" v="335" actId="47"/>
        <pc:sldMkLst>
          <pc:docMk/>
          <pc:sldMk cId="1713685019" sldId="566"/>
        </pc:sldMkLst>
      </pc:sldChg>
      <pc:sldChg chg="addSp delSp modSp add mod">
        <pc:chgData name="변 구훈" userId="3ff7b78a3b81e618" providerId="LiveId" clId="{DBF290EE-E5A5-42F3-AB46-4104388E2807}" dt="2021-11-06T08:00:41.818" v="333" actId="1076"/>
        <pc:sldMkLst>
          <pc:docMk/>
          <pc:sldMk cId="1996554245" sldId="567"/>
        </pc:sldMkLst>
        <pc:grpChg chg="del">
          <ac:chgData name="변 구훈" userId="3ff7b78a3b81e618" providerId="LiveId" clId="{DBF290EE-E5A5-42F3-AB46-4104388E2807}" dt="2021-11-06T07:54:34.895" v="112" actId="478"/>
          <ac:grpSpMkLst>
            <pc:docMk/>
            <pc:sldMk cId="1996554245" sldId="567"/>
            <ac:grpSpMk id="8" creationId="{E4D45E6A-8370-40E0-A918-58DC5F5C38FF}"/>
          </ac:grpSpMkLst>
        </pc:grpChg>
        <pc:picChg chg="add mod">
          <ac:chgData name="변 구훈" userId="3ff7b78a3b81e618" providerId="LiveId" clId="{DBF290EE-E5A5-42F3-AB46-4104388E2807}" dt="2021-11-06T08:00:41.818" v="333" actId="1076"/>
          <ac:picMkLst>
            <pc:docMk/>
            <pc:sldMk cId="1996554245" sldId="567"/>
            <ac:picMk id="4" creationId="{74962589-2C4F-4576-9CB1-15752EE9BF0B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048350504" sldId="567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546505912" sldId="568"/>
        </pc:sldMkLst>
      </pc:sldChg>
      <pc:sldChg chg="addSp delSp modSp add mod">
        <pc:chgData name="변 구훈" userId="3ff7b78a3b81e618" providerId="LiveId" clId="{DBF290EE-E5A5-42F3-AB46-4104388E2807}" dt="2021-11-06T07:58:25.389" v="308" actId="1076"/>
        <pc:sldMkLst>
          <pc:docMk/>
          <pc:sldMk cId="2242729686" sldId="568"/>
        </pc:sldMkLst>
        <pc:spChg chg="mod">
          <ac:chgData name="변 구훈" userId="3ff7b78a3b81e618" providerId="LiveId" clId="{DBF290EE-E5A5-42F3-AB46-4104388E2807}" dt="2021-11-06T07:54:41.479" v="114"/>
          <ac:spMkLst>
            <pc:docMk/>
            <pc:sldMk cId="2242729686" sldId="568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7:58:08.252" v="305" actId="20577"/>
          <ac:spMkLst>
            <pc:docMk/>
            <pc:sldMk cId="2242729686" sldId="568"/>
            <ac:spMk id="9" creationId="{A1D395CE-0DF7-4458-BBDF-E08B3D8525C1}"/>
          </ac:spMkLst>
        </pc:spChg>
        <pc:grpChg chg="del">
          <ac:chgData name="변 구훈" userId="3ff7b78a3b81e618" providerId="LiveId" clId="{DBF290EE-E5A5-42F3-AB46-4104388E2807}" dt="2021-11-06T07:54:44.245" v="115" actId="478"/>
          <ac:grpSpMkLst>
            <pc:docMk/>
            <pc:sldMk cId="2242729686" sldId="568"/>
            <ac:grpSpMk id="8" creationId="{4350D314-7DC7-4148-B14F-01EA0AC5713B}"/>
          </ac:grpSpMkLst>
        </pc:grpChg>
        <pc:picChg chg="add mod">
          <ac:chgData name="변 구훈" userId="3ff7b78a3b81e618" providerId="LiveId" clId="{DBF290EE-E5A5-42F3-AB46-4104388E2807}" dt="2021-11-06T07:58:25.389" v="308" actId="1076"/>
          <ac:picMkLst>
            <pc:docMk/>
            <pc:sldMk cId="2242729686" sldId="568"/>
            <ac:picMk id="5" creationId="{142E427D-E9EF-432E-96D7-9FC3C00D6539}"/>
          </ac:picMkLst>
        </pc:picChg>
      </pc:sldChg>
      <pc:sldChg chg="addSp delSp modSp add mod">
        <pc:chgData name="변 구훈" userId="3ff7b78a3b81e618" providerId="LiveId" clId="{DBF290EE-E5A5-42F3-AB46-4104388E2807}" dt="2021-11-06T07:59:55.590" v="324" actId="1076"/>
        <pc:sldMkLst>
          <pc:docMk/>
          <pc:sldMk cId="819208462" sldId="569"/>
        </pc:sldMkLst>
        <pc:spChg chg="del">
          <ac:chgData name="변 구훈" userId="3ff7b78a3b81e618" providerId="LiveId" clId="{DBF290EE-E5A5-42F3-AB46-4104388E2807}" dt="2021-11-06T07:58:59.621" v="310" actId="478"/>
          <ac:spMkLst>
            <pc:docMk/>
            <pc:sldMk cId="819208462" sldId="569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7:59:55.590" v="324" actId="1076"/>
          <ac:grpSpMkLst>
            <pc:docMk/>
            <pc:sldMk cId="819208462" sldId="569"/>
            <ac:grpSpMk id="11" creationId="{11CE5149-3205-4C11-A012-A574B8B2E49B}"/>
          </ac:grpSpMkLst>
        </pc:grpChg>
        <pc:picChg chg="add mod">
          <ac:chgData name="변 구훈" userId="3ff7b78a3b81e618" providerId="LiveId" clId="{DBF290EE-E5A5-42F3-AB46-4104388E2807}" dt="2021-11-06T07:59:51.416" v="322" actId="164"/>
          <ac:picMkLst>
            <pc:docMk/>
            <pc:sldMk cId="819208462" sldId="569"/>
            <ac:picMk id="4" creationId="{FD5259E3-4CE3-49DF-91AF-6C29826D1C64}"/>
          </ac:picMkLst>
        </pc:picChg>
        <pc:picChg chg="del">
          <ac:chgData name="변 구훈" userId="3ff7b78a3b81e618" providerId="LiveId" clId="{DBF290EE-E5A5-42F3-AB46-4104388E2807}" dt="2021-11-06T07:58:59.621" v="310" actId="478"/>
          <ac:picMkLst>
            <pc:docMk/>
            <pc:sldMk cId="819208462" sldId="569"/>
            <ac:picMk id="5" creationId="{142E427D-E9EF-432E-96D7-9FC3C00D6539}"/>
          </ac:picMkLst>
        </pc:picChg>
        <pc:picChg chg="add del mod">
          <ac:chgData name="변 구훈" userId="3ff7b78a3b81e618" providerId="LiveId" clId="{DBF290EE-E5A5-42F3-AB46-4104388E2807}" dt="2021-11-06T07:59:33.173" v="318" actId="478"/>
          <ac:picMkLst>
            <pc:docMk/>
            <pc:sldMk cId="819208462" sldId="569"/>
            <ac:picMk id="7" creationId="{BD12AEF1-94A9-4AD9-A232-AF556EAF437C}"/>
          </ac:picMkLst>
        </pc:picChg>
        <pc:picChg chg="add mod">
          <ac:chgData name="변 구훈" userId="3ff7b78a3b81e618" providerId="LiveId" clId="{DBF290EE-E5A5-42F3-AB46-4104388E2807}" dt="2021-11-06T07:59:51.416" v="322" actId="164"/>
          <ac:picMkLst>
            <pc:docMk/>
            <pc:sldMk cId="819208462" sldId="569"/>
            <ac:picMk id="10" creationId="{4E6986E1-AAD5-479D-ACAE-BD9517C96509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249727360" sldId="569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260046829" sldId="570"/>
        </pc:sldMkLst>
      </pc:sldChg>
      <pc:sldChg chg="addSp delSp modSp add mod">
        <pc:chgData name="변 구훈" userId="3ff7b78a3b81e618" providerId="LiveId" clId="{DBF290EE-E5A5-42F3-AB46-4104388E2807}" dt="2021-11-06T08:00:24.618" v="329" actId="1076"/>
        <pc:sldMkLst>
          <pc:docMk/>
          <pc:sldMk cId="1517309864" sldId="570"/>
        </pc:sldMkLst>
        <pc:grpChg chg="del">
          <ac:chgData name="변 구훈" userId="3ff7b78a3b81e618" providerId="LiveId" clId="{DBF290EE-E5A5-42F3-AB46-4104388E2807}" dt="2021-11-06T07:59:59.495" v="326" actId="478"/>
          <ac:grpSpMkLst>
            <pc:docMk/>
            <pc:sldMk cId="1517309864" sldId="570"/>
            <ac:grpSpMk id="11" creationId="{11CE5149-3205-4C11-A012-A574B8B2E49B}"/>
          </ac:grpSpMkLst>
        </pc:grpChg>
        <pc:picChg chg="add mod">
          <ac:chgData name="변 구훈" userId="3ff7b78a3b81e618" providerId="LiveId" clId="{DBF290EE-E5A5-42F3-AB46-4104388E2807}" dt="2021-11-06T08:00:24.618" v="329" actId="1076"/>
          <ac:picMkLst>
            <pc:docMk/>
            <pc:sldMk cId="1517309864" sldId="570"/>
            <ac:picMk id="5" creationId="{332B855D-B569-419E-A28C-853C34F95DA1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172470577" sldId="571"/>
        </pc:sldMkLst>
      </pc:sldChg>
      <pc:sldChg chg="add del">
        <pc:chgData name="변 구훈" userId="3ff7b78a3b81e618" providerId="LiveId" clId="{DBF290EE-E5A5-42F3-AB46-4104388E2807}" dt="2021-11-06T08:01:33.679" v="346" actId="47"/>
        <pc:sldMkLst>
          <pc:docMk/>
          <pc:sldMk cId="4128371375" sldId="57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971923779" sldId="572"/>
        </pc:sldMkLst>
      </pc:sldChg>
      <pc:sldChg chg="addSp delSp modSp add mod">
        <pc:chgData name="변 구훈" userId="3ff7b78a3b81e618" providerId="LiveId" clId="{DBF290EE-E5A5-42F3-AB46-4104388E2807}" dt="2021-11-06T08:01:25.805" v="345" actId="1076"/>
        <pc:sldMkLst>
          <pc:docMk/>
          <pc:sldMk cId="3074360501" sldId="572"/>
        </pc:sldMkLst>
        <pc:grpChg chg="add mod">
          <ac:chgData name="변 구훈" userId="3ff7b78a3b81e618" providerId="LiveId" clId="{DBF290EE-E5A5-42F3-AB46-4104388E2807}" dt="2021-11-06T08:01:25.805" v="345" actId="1076"/>
          <ac:grpSpMkLst>
            <pc:docMk/>
            <pc:sldMk cId="3074360501" sldId="572"/>
            <ac:grpSpMk id="8" creationId="{252EB879-AC8A-44AD-BDB3-32550744B348}"/>
          </ac:grpSpMkLst>
        </pc:grpChg>
        <pc:picChg chg="del">
          <ac:chgData name="변 구훈" userId="3ff7b78a3b81e618" providerId="LiveId" clId="{DBF290EE-E5A5-42F3-AB46-4104388E2807}" dt="2021-11-06T08:01:01.623" v="337" actId="478"/>
          <ac:picMkLst>
            <pc:docMk/>
            <pc:sldMk cId="3074360501" sldId="572"/>
            <ac:picMk id="4" creationId="{74962589-2C4F-4576-9CB1-15752EE9BF0B}"/>
          </ac:picMkLst>
        </pc:picChg>
        <pc:picChg chg="add mod">
          <ac:chgData name="변 구훈" userId="3ff7b78a3b81e618" providerId="LiveId" clId="{DBF290EE-E5A5-42F3-AB46-4104388E2807}" dt="2021-11-06T08:01:20.799" v="342" actId="164"/>
          <ac:picMkLst>
            <pc:docMk/>
            <pc:sldMk cId="3074360501" sldId="572"/>
            <ac:picMk id="5" creationId="{49E2DFAA-2078-4D8E-BF70-9BDD38485E49}"/>
          </ac:picMkLst>
        </pc:picChg>
        <pc:picChg chg="add mod">
          <ac:chgData name="변 구훈" userId="3ff7b78a3b81e618" providerId="LiveId" clId="{DBF290EE-E5A5-42F3-AB46-4104388E2807}" dt="2021-11-06T08:01:20.799" v="342" actId="164"/>
          <ac:picMkLst>
            <pc:docMk/>
            <pc:sldMk cId="3074360501" sldId="572"/>
            <ac:picMk id="7" creationId="{7AD326FA-2E8B-48DD-85CE-D5A006C8C0D2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522608354" sldId="573"/>
        </pc:sldMkLst>
      </pc:sldChg>
      <pc:sldChg chg="delSp modSp add mod">
        <pc:chgData name="변 구훈" userId="3ff7b78a3b81e618" providerId="LiveId" clId="{DBF290EE-E5A5-42F3-AB46-4104388E2807}" dt="2021-11-06T08:06:54.973" v="551" actId="27636"/>
        <pc:sldMkLst>
          <pc:docMk/>
          <pc:sldMk cId="3528860924" sldId="573"/>
        </pc:sldMkLst>
        <pc:spChg chg="mod">
          <ac:chgData name="변 구훈" userId="3ff7b78a3b81e618" providerId="LiveId" clId="{DBF290EE-E5A5-42F3-AB46-4104388E2807}" dt="2021-11-06T08:06:54.973" v="551" actId="27636"/>
          <ac:spMkLst>
            <pc:docMk/>
            <pc:sldMk cId="3528860924" sldId="573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02:08.793" v="348" actId="478"/>
          <ac:picMkLst>
            <pc:docMk/>
            <pc:sldMk cId="3528860924" sldId="573"/>
            <ac:picMk id="5" creationId="{142E427D-E9EF-432E-96D7-9FC3C00D6539}"/>
          </ac:picMkLst>
        </pc:picChg>
      </pc:sldChg>
      <pc:sldChg chg="addSp delSp modSp add mod">
        <pc:chgData name="변 구훈" userId="3ff7b78a3b81e618" providerId="LiveId" clId="{DBF290EE-E5A5-42F3-AB46-4104388E2807}" dt="2021-11-06T08:08:15.806" v="571" actId="1076"/>
        <pc:sldMkLst>
          <pc:docMk/>
          <pc:sldMk cId="1588434047" sldId="574"/>
        </pc:sldMkLst>
        <pc:spChg chg="del">
          <ac:chgData name="변 구훈" userId="3ff7b78a3b81e618" providerId="LiveId" clId="{DBF290EE-E5A5-42F3-AB46-4104388E2807}" dt="2021-11-06T08:06:58.624" v="553" actId="478"/>
          <ac:spMkLst>
            <pc:docMk/>
            <pc:sldMk cId="1588434047" sldId="574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8:08:15.806" v="571" actId="1076"/>
          <ac:grpSpMkLst>
            <pc:docMk/>
            <pc:sldMk cId="1588434047" sldId="574"/>
            <ac:grpSpMk id="10" creationId="{0E38D615-7AB5-4561-8C87-930F162395E3}"/>
          </ac:grpSpMkLst>
        </pc:grpChg>
        <pc:picChg chg="add mod">
          <ac:chgData name="변 구훈" userId="3ff7b78a3b81e618" providerId="LiveId" clId="{DBF290EE-E5A5-42F3-AB46-4104388E2807}" dt="2021-11-06T08:08:14.317" v="570" actId="164"/>
          <ac:picMkLst>
            <pc:docMk/>
            <pc:sldMk cId="1588434047" sldId="574"/>
            <ac:picMk id="4" creationId="{0614AD51-FDA9-486E-A95D-AFDB9137A6C4}"/>
          </ac:picMkLst>
        </pc:picChg>
        <pc:picChg chg="add del mod">
          <ac:chgData name="변 구훈" userId="3ff7b78a3b81e618" providerId="LiveId" clId="{DBF290EE-E5A5-42F3-AB46-4104388E2807}" dt="2021-11-06T08:07:38.534" v="561" actId="478"/>
          <ac:picMkLst>
            <pc:docMk/>
            <pc:sldMk cId="1588434047" sldId="574"/>
            <ac:picMk id="6" creationId="{602E1D60-0FAC-4BD4-8ABE-99CED5184D9F}"/>
          </ac:picMkLst>
        </pc:picChg>
        <pc:picChg chg="add mod">
          <ac:chgData name="변 구훈" userId="3ff7b78a3b81e618" providerId="LiveId" clId="{DBF290EE-E5A5-42F3-AB46-4104388E2807}" dt="2021-11-06T08:08:14.317" v="570" actId="164"/>
          <ac:picMkLst>
            <pc:docMk/>
            <pc:sldMk cId="1588434047" sldId="574"/>
            <ac:picMk id="8" creationId="{A0D22DC9-AC08-46E4-9DC0-31321618E5F8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4247631420" sldId="574"/>
        </pc:sldMkLst>
      </pc:sldChg>
      <pc:sldChg chg="addSp delSp modSp add mod">
        <pc:chgData name="변 구훈" userId="3ff7b78a3b81e618" providerId="LiveId" clId="{DBF290EE-E5A5-42F3-AB46-4104388E2807}" dt="2021-11-06T08:08:42.132" v="576" actId="1076"/>
        <pc:sldMkLst>
          <pc:docMk/>
          <pc:sldMk cId="2086917291" sldId="575"/>
        </pc:sldMkLst>
        <pc:grpChg chg="del">
          <ac:chgData name="변 구훈" userId="3ff7b78a3b81e618" providerId="LiveId" clId="{DBF290EE-E5A5-42F3-AB46-4104388E2807}" dt="2021-11-06T08:08:38.188" v="573" actId="478"/>
          <ac:grpSpMkLst>
            <pc:docMk/>
            <pc:sldMk cId="2086917291" sldId="575"/>
            <ac:grpSpMk id="10" creationId="{0E38D615-7AB5-4561-8C87-930F162395E3}"/>
          </ac:grpSpMkLst>
        </pc:grpChg>
        <pc:picChg chg="add mod">
          <ac:chgData name="변 구훈" userId="3ff7b78a3b81e618" providerId="LiveId" clId="{DBF290EE-E5A5-42F3-AB46-4104388E2807}" dt="2021-11-06T08:08:42.132" v="576" actId="1076"/>
          <ac:picMkLst>
            <pc:docMk/>
            <pc:sldMk cId="2086917291" sldId="575"/>
            <ac:picMk id="5" creationId="{25E80F96-5F4E-4F1B-B20B-86C18E5D7086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069825826" sldId="575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363215568" sldId="576"/>
        </pc:sldMkLst>
      </pc:sldChg>
      <pc:sldChg chg="addSp delSp modSp add mod">
        <pc:chgData name="변 구훈" userId="3ff7b78a3b81e618" providerId="LiveId" clId="{DBF290EE-E5A5-42F3-AB46-4104388E2807}" dt="2021-11-06T08:09:47.135" v="593" actId="1076"/>
        <pc:sldMkLst>
          <pc:docMk/>
          <pc:sldMk cId="3428208998" sldId="576"/>
        </pc:sldMkLst>
        <pc:grpChg chg="add mod">
          <ac:chgData name="변 구훈" userId="3ff7b78a3b81e618" providerId="LiveId" clId="{DBF290EE-E5A5-42F3-AB46-4104388E2807}" dt="2021-11-06T08:09:47.135" v="593" actId="1076"/>
          <ac:grpSpMkLst>
            <pc:docMk/>
            <pc:sldMk cId="3428208998" sldId="576"/>
            <ac:grpSpMk id="8" creationId="{A37291EB-249F-48E0-869A-9E7EC4816DFF}"/>
          </ac:grpSpMkLst>
        </pc:grpChg>
        <pc:picChg chg="add mod">
          <ac:chgData name="변 구훈" userId="3ff7b78a3b81e618" providerId="LiveId" clId="{DBF290EE-E5A5-42F3-AB46-4104388E2807}" dt="2021-11-06T08:09:40.722" v="589" actId="164"/>
          <ac:picMkLst>
            <pc:docMk/>
            <pc:sldMk cId="3428208998" sldId="576"/>
            <ac:picMk id="4" creationId="{2DC8DBD7-522C-4DE6-AAA9-667A22AC4E42}"/>
          </ac:picMkLst>
        </pc:picChg>
        <pc:picChg chg="del">
          <ac:chgData name="변 구훈" userId="3ff7b78a3b81e618" providerId="LiveId" clId="{DBF290EE-E5A5-42F3-AB46-4104388E2807}" dt="2021-11-06T08:08:55.490" v="578" actId="478"/>
          <ac:picMkLst>
            <pc:docMk/>
            <pc:sldMk cId="3428208998" sldId="576"/>
            <ac:picMk id="5" creationId="{25E80F96-5F4E-4F1B-B20B-86C18E5D7086}"/>
          </ac:picMkLst>
        </pc:picChg>
        <pc:picChg chg="add mod">
          <ac:chgData name="변 구훈" userId="3ff7b78a3b81e618" providerId="LiveId" clId="{DBF290EE-E5A5-42F3-AB46-4104388E2807}" dt="2021-11-06T08:09:40.722" v="589" actId="164"/>
          <ac:picMkLst>
            <pc:docMk/>
            <pc:sldMk cId="3428208998" sldId="576"/>
            <ac:picMk id="7" creationId="{4B843B3F-9E51-4CAD-82DF-D9D0B46C91FD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064633553" sldId="577"/>
        </pc:sldMkLst>
      </pc:sldChg>
      <pc:sldChg chg="add">
        <pc:chgData name="변 구훈" userId="3ff7b78a3b81e618" providerId="LiveId" clId="{DBF290EE-E5A5-42F3-AB46-4104388E2807}" dt="2021-11-06T08:09:48.898" v="594"/>
        <pc:sldMkLst>
          <pc:docMk/>
          <pc:sldMk cId="2560747661" sldId="577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974420459" sldId="578"/>
        </pc:sldMkLst>
      </pc:sldChg>
      <pc:sldChg chg="addSp delSp modSp add mod">
        <pc:chgData name="변 구훈" userId="3ff7b78a3b81e618" providerId="LiveId" clId="{DBF290EE-E5A5-42F3-AB46-4104388E2807}" dt="2021-11-06T08:11:31.995" v="611" actId="1076"/>
        <pc:sldMkLst>
          <pc:docMk/>
          <pc:sldMk cId="3699826865" sldId="578"/>
        </pc:sldMkLst>
        <pc:grpChg chg="del">
          <ac:chgData name="변 구훈" userId="3ff7b78a3b81e618" providerId="LiveId" clId="{DBF290EE-E5A5-42F3-AB46-4104388E2807}" dt="2021-11-06T08:10:12.231" v="596" actId="478"/>
          <ac:grpSpMkLst>
            <pc:docMk/>
            <pc:sldMk cId="3699826865" sldId="578"/>
            <ac:grpSpMk id="8" creationId="{A37291EB-249F-48E0-869A-9E7EC4816DFF}"/>
          </ac:grpSpMkLst>
        </pc:grpChg>
        <pc:picChg chg="add mod">
          <ac:chgData name="변 구훈" userId="3ff7b78a3b81e618" providerId="LiveId" clId="{DBF290EE-E5A5-42F3-AB46-4104388E2807}" dt="2021-11-06T08:11:31.995" v="611" actId="1076"/>
          <ac:picMkLst>
            <pc:docMk/>
            <pc:sldMk cId="3699826865" sldId="578"/>
            <ac:picMk id="5" creationId="{AF0F27BA-2449-471A-B493-214C3FCD36F9}"/>
          </ac:picMkLst>
        </pc:picChg>
      </pc:sldChg>
      <pc:sldChg chg="addSp delSp modSp add mod">
        <pc:chgData name="변 구훈" userId="3ff7b78a3b81e618" providerId="LiveId" clId="{DBF290EE-E5A5-42F3-AB46-4104388E2807}" dt="2021-11-06T08:10:47.367" v="604" actId="1076"/>
        <pc:sldMkLst>
          <pc:docMk/>
          <pc:sldMk cId="1650422692" sldId="579"/>
        </pc:sldMkLst>
        <pc:picChg chg="add mod">
          <ac:chgData name="변 구훈" userId="3ff7b78a3b81e618" providerId="LiveId" clId="{DBF290EE-E5A5-42F3-AB46-4104388E2807}" dt="2021-11-06T08:10:47.367" v="604" actId="1076"/>
          <ac:picMkLst>
            <pc:docMk/>
            <pc:sldMk cId="1650422692" sldId="579"/>
            <ac:picMk id="4" creationId="{2D6D5D58-C5E6-4D5B-BCFE-7250C230CD00}"/>
          </ac:picMkLst>
        </pc:picChg>
        <pc:picChg chg="del">
          <ac:chgData name="변 구훈" userId="3ff7b78a3b81e618" providerId="LiveId" clId="{DBF290EE-E5A5-42F3-AB46-4104388E2807}" dt="2021-11-06T08:10:41.355" v="601" actId="478"/>
          <ac:picMkLst>
            <pc:docMk/>
            <pc:sldMk cId="1650422692" sldId="579"/>
            <ac:picMk id="5" creationId="{AF0F27BA-2449-471A-B493-214C3FCD36F9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758600743" sldId="579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963656761" sldId="580"/>
        </pc:sldMkLst>
      </pc:sldChg>
      <pc:sldChg chg="addSp delSp modSp add mod">
        <pc:chgData name="변 구훈" userId="3ff7b78a3b81e618" providerId="LiveId" clId="{DBF290EE-E5A5-42F3-AB46-4104388E2807}" dt="2021-11-06T08:11:27.788" v="610" actId="1076"/>
        <pc:sldMkLst>
          <pc:docMk/>
          <pc:sldMk cId="971718870" sldId="580"/>
        </pc:sldMkLst>
        <pc:picChg chg="del">
          <ac:chgData name="변 구훈" userId="3ff7b78a3b81e618" providerId="LiveId" clId="{DBF290EE-E5A5-42F3-AB46-4104388E2807}" dt="2021-11-06T08:10:52.858" v="606" actId="478"/>
          <ac:picMkLst>
            <pc:docMk/>
            <pc:sldMk cId="971718870" sldId="580"/>
            <ac:picMk id="4" creationId="{2D6D5D58-C5E6-4D5B-BCFE-7250C230CD00}"/>
          </ac:picMkLst>
        </pc:picChg>
        <pc:picChg chg="add mod">
          <ac:chgData name="변 구훈" userId="3ff7b78a3b81e618" providerId="LiveId" clId="{DBF290EE-E5A5-42F3-AB46-4104388E2807}" dt="2021-11-06T08:11:27.788" v="610" actId="1076"/>
          <ac:picMkLst>
            <pc:docMk/>
            <pc:sldMk cId="971718870" sldId="580"/>
            <ac:picMk id="5" creationId="{B1FDC894-6BC0-4E80-A2E4-A72A25E4AB09}"/>
          </ac:picMkLst>
        </pc:picChg>
      </pc:sldChg>
      <pc:sldChg chg="addSp modSp add mod">
        <pc:chgData name="변 구훈" userId="3ff7b78a3b81e618" providerId="LiveId" clId="{DBF290EE-E5A5-42F3-AB46-4104388E2807}" dt="2021-11-06T08:14:24.492" v="879"/>
        <pc:sldMkLst>
          <pc:docMk/>
          <pc:sldMk cId="748283034" sldId="581"/>
        </pc:sldMkLst>
        <pc:spChg chg="mod">
          <ac:chgData name="변 구훈" userId="3ff7b78a3b81e618" providerId="LiveId" clId="{DBF290EE-E5A5-42F3-AB46-4104388E2807}" dt="2021-11-06T08:14:24.492" v="879"/>
          <ac:spMkLst>
            <pc:docMk/>
            <pc:sldMk cId="748283034" sldId="581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3:45.968" v="863" actId="1076"/>
          <ac:picMkLst>
            <pc:docMk/>
            <pc:sldMk cId="748283034" sldId="581"/>
            <ac:picMk id="4" creationId="{A52F1D94-9185-4E1E-88F8-AB948EF1C263}"/>
          </ac:picMkLst>
        </pc:picChg>
        <pc:picChg chg="add mod">
          <ac:chgData name="변 구훈" userId="3ff7b78a3b81e618" providerId="LiveId" clId="{DBF290EE-E5A5-42F3-AB46-4104388E2807}" dt="2021-11-06T08:13:55.223" v="865" actId="1076"/>
          <ac:picMkLst>
            <pc:docMk/>
            <pc:sldMk cId="748283034" sldId="581"/>
            <ac:picMk id="6" creationId="{ACAB8BD6-D9B0-4C49-974A-EC4056D328F7}"/>
          </ac:picMkLst>
        </pc:picChg>
      </pc:sldChg>
      <pc:sldChg chg="add del">
        <pc:chgData name="변 구훈" userId="3ff7b78a3b81e618" providerId="LiveId" clId="{DBF290EE-E5A5-42F3-AB46-4104388E2807}" dt="2021-11-06T08:12:23.564" v="613" actId="47"/>
        <pc:sldMkLst>
          <pc:docMk/>
          <pc:sldMk cId="2805734764" sldId="58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260046371" sldId="58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090252545" sldId="582"/>
        </pc:sldMkLst>
      </pc:sldChg>
      <pc:sldChg chg="addSp delSp modSp add mod">
        <pc:chgData name="변 구훈" userId="3ff7b78a3b81e618" providerId="LiveId" clId="{DBF290EE-E5A5-42F3-AB46-4104388E2807}" dt="2021-11-06T08:15:22.655" v="887" actId="1076"/>
        <pc:sldMkLst>
          <pc:docMk/>
          <pc:sldMk cId="3135151224" sldId="582"/>
        </pc:sldMkLst>
        <pc:spChg chg="mod">
          <ac:chgData name="변 구훈" userId="3ff7b78a3b81e618" providerId="LiveId" clId="{DBF290EE-E5A5-42F3-AB46-4104388E2807}" dt="2021-11-06T08:15:20.662" v="886" actId="20577"/>
          <ac:spMkLst>
            <pc:docMk/>
            <pc:sldMk cId="3135151224" sldId="582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4:51.467" v="881" actId="478"/>
          <ac:picMkLst>
            <pc:docMk/>
            <pc:sldMk cId="3135151224" sldId="582"/>
            <ac:picMk id="4" creationId="{A52F1D94-9185-4E1E-88F8-AB948EF1C263}"/>
          </ac:picMkLst>
        </pc:picChg>
        <pc:picChg chg="add mod">
          <ac:chgData name="변 구훈" userId="3ff7b78a3b81e618" providerId="LiveId" clId="{DBF290EE-E5A5-42F3-AB46-4104388E2807}" dt="2021-11-06T08:15:22.655" v="887" actId="1076"/>
          <ac:picMkLst>
            <pc:docMk/>
            <pc:sldMk cId="3135151224" sldId="582"/>
            <ac:picMk id="5" creationId="{21EB3908-1309-4D46-8550-8C701679B2C3}"/>
          </ac:picMkLst>
        </pc:picChg>
        <pc:picChg chg="del">
          <ac:chgData name="변 구훈" userId="3ff7b78a3b81e618" providerId="LiveId" clId="{DBF290EE-E5A5-42F3-AB46-4104388E2807}" dt="2021-11-06T08:14:51.467" v="881" actId="478"/>
          <ac:picMkLst>
            <pc:docMk/>
            <pc:sldMk cId="3135151224" sldId="582"/>
            <ac:picMk id="6" creationId="{ACAB8BD6-D9B0-4C49-974A-EC4056D328F7}"/>
          </ac:picMkLst>
        </pc:picChg>
      </pc:sldChg>
      <pc:sldChg chg="addSp delSp modSp add mod">
        <pc:chgData name="변 구훈" userId="3ff7b78a3b81e618" providerId="LiveId" clId="{DBF290EE-E5A5-42F3-AB46-4104388E2807}" dt="2021-11-06T08:16:01.240" v="903" actId="1076"/>
        <pc:sldMkLst>
          <pc:docMk/>
          <pc:sldMk cId="1575930544" sldId="583"/>
        </pc:sldMkLst>
        <pc:spChg chg="mod">
          <ac:chgData name="변 구훈" userId="3ff7b78a3b81e618" providerId="LiveId" clId="{DBF290EE-E5A5-42F3-AB46-4104388E2807}" dt="2021-11-06T08:15:45.180" v="897"/>
          <ac:spMkLst>
            <pc:docMk/>
            <pc:sldMk cId="1575930544" sldId="583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6:01.240" v="903" actId="1076"/>
          <ac:picMkLst>
            <pc:docMk/>
            <pc:sldMk cId="1575930544" sldId="583"/>
            <ac:picMk id="4" creationId="{2075AABC-C246-41F3-A1E2-30F639623644}"/>
          </ac:picMkLst>
        </pc:picChg>
        <pc:picChg chg="del">
          <ac:chgData name="변 구훈" userId="3ff7b78a3b81e618" providerId="LiveId" clId="{DBF290EE-E5A5-42F3-AB46-4104388E2807}" dt="2021-11-06T08:15:46.713" v="898" actId="478"/>
          <ac:picMkLst>
            <pc:docMk/>
            <pc:sldMk cId="1575930544" sldId="583"/>
            <ac:picMk id="5" creationId="{21EB3908-1309-4D46-8550-8C701679B2C3}"/>
          </ac:picMkLst>
        </pc:picChg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807596268" sldId="583"/>
        </pc:sldMkLst>
      </pc:sldChg>
      <pc:sldChg chg="addSp delSp modSp add mod">
        <pc:chgData name="변 구훈" userId="3ff7b78a3b81e618" providerId="LiveId" clId="{DBF290EE-E5A5-42F3-AB46-4104388E2807}" dt="2021-11-06T08:17:07.258" v="930" actId="1076"/>
        <pc:sldMkLst>
          <pc:docMk/>
          <pc:sldMk cId="3361847638" sldId="584"/>
        </pc:sldMkLst>
        <pc:spChg chg="mod">
          <ac:chgData name="변 구훈" userId="3ff7b78a3b81e618" providerId="LiveId" clId="{DBF290EE-E5A5-42F3-AB46-4104388E2807}" dt="2021-11-06T08:16:47.269" v="925" actId="20577"/>
          <ac:spMkLst>
            <pc:docMk/>
            <pc:sldMk cId="3361847638" sldId="584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6:22.770" v="906" actId="478"/>
          <ac:picMkLst>
            <pc:docMk/>
            <pc:sldMk cId="3361847638" sldId="584"/>
            <ac:picMk id="4" creationId="{2075AABC-C246-41F3-A1E2-30F639623644}"/>
          </ac:picMkLst>
        </pc:picChg>
        <pc:picChg chg="add mod">
          <ac:chgData name="변 구훈" userId="3ff7b78a3b81e618" providerId="LiveId" clId="{DBF290EE-E5A5-42F3-AB46-4104388E2807}" dt="2021-11-06T08:17:07.258" v="930" actId="1076"/>
          <ac:picMkLst>
            <pc:docMk/>
            <pc:sldMk cId="3361847638" sldId="584"/>
            <ac:picMk id="5" creationId="{0F474BA3-A803-47EA-B979-F06299361FBD}"/>
          </ac:picMkLst>
        </pc:picChg>
      </pc:sldChg>
      <pc:sldChg chg="addSp delSp modSp add mod">
        <pc:chgData name="변 구훈" userId="3ff7b78a3b81e618" providerId="LiveId" clId="{DBF290EE-E5A5-42F3-AB46-4104388E2807}" dt="2021-11-06T08:18:29.762" v="958" actId="1076"/>
        <pc:sldMkLst>
          <pc:docMk/>
          <pc:sldMk cId="1743834792" sldId="585"/>
        </pc:sldMkLst>
        <pc:spChg chg="mod">
          <ac:chgData name="변 구훈" userId="3ff7b78a3b81e618" providerId="LiveId" clId="{DBF290EE-E5A5-42F3-AB46-4104388E2807}" dt="2021-11-06T08:18:24.334" v="956" actId="20577"/>
          <ac:spMkLst>
            <pc:docMk/>
            <pc:sldMk cId="1743834792" sldId="585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8:29.762" v="958" actId="1076"/>
          <ac:picMkLst>
            <pc:docMk/>
            <pc:sldMk cId="1743834792" sldId="585"/>
            <ac:picMk id="4" creationId="{A9D0AC14-B011-493A-8364-96C3F8D300E6}"/>
          </ac:picMkLst>
        </pc:picChg>
        <pc:picChg chg="del">
          <ac:chgData name="변 구훈" userId="3ff7b78a3b81e618" providerId="LiveId" clId="{DBF290EE-E5A5-42F3-AB46-4104388E2807}" dt="2021-11-06T08:17:56.025" v="950" actId="478"/>
          <ac:picMkLst>
            <pc:docMk/>
            <pc:sldMk cId="1743834792" sldId="585"/>
            <ac:picMk id="5" creationId="{0F474BA3-A803-47EA-B979-F06299361FBD}"/>
          </ac:picMkLst>
        </pc:picChg>
      </pc:sldChg>
      <pc:sldChg chg="addSp delSp modSp add mod">
        <pc:chgData name="변 구훈" userId="3ff7b78a3b81e618" providerId="LiveId" clId="{DBF290EE-E5A5-42F3-AB46-4104388E2807}" dt="2021-11-06T08:19:44.123" v="1052" actId="1076"/>
        <pc:sldMkLst>
          <pc:docMk/>
          <pc:sldMk cId="1506578012" sldId="586"/>
        </pc:sldMkLst>
        <pc:spChg chg="mod">
          <ac:chgData name="변 구훈" userId="3ff7b78a3b81e618" providerId="LiveId" clId="{DBF290EE-E5A5-42F3-AB46-4104388E2807}" dt="2021-11-06T08:19:44.123" v="1052" actId="1076"/>
          <ac:spMkLst>
            <pc:docMk/>
            <pc:sldMk cId="1506578012" sldId="586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9:08.752" v="1037" actId="478"/>
          <ac:picMkLst>
            <pc:docMk/>
            <pc:sldMk cId="1506578012" sldId="586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19:32.344" v="1043" actId="1076"/>
          <ac:picMkLst>
            <pc:docMk/>
            <pc:sldMk cId="1506578012" sldId="586"/>
            <ac:picMk id="5" creationId="{AD7E17B4-CC0D-422F-AB05-7785FF2C3345}"/>
          </ac:picMkLst>
        </pc:picChg>
      </pc:sldChg>
      <pc:sldChg chg="addSp delSp modSp add mod">
        <pc:chgData name="변 구훈" userId="3ff7b78a3b81e618" providerId="LiveId" clId="{DBF290EE-E5A5-42F3-AB46-4104388E2807}" dt="2021-11-06T08:20:05.549" v="1056" actId="1076"/>
        <pc:sldMkLst>
          <pc:docMk/>
          <pc:sldMk cId="567990315" sldId="587"/>
        </pc:sldMkLst>
        <pc:spChg chg="del">
          <ac:chgData name="변 구훈" userId="3ff7b78a3b81e618" providerId="LiveId" clId="{DBF290EE-E5A5-42F3-AB46-4104388E2807}" dt="2021-11-06T08:19:59.894" v="1054" actId="478"/>
          <ac:spMkLst>
            <pc:docMk/>
            <pc:sldMk cId="567990315" sldId="587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20:05.549" v="1056" actId="1076"/>
          <ac:picMkLst>
            <pc:docMk/>
            <pc:sldMk cId="567990315" sldId="587"/>
            <ac:picMk id="4" creationId="{EE4E80A3-FC1D-4EFE-B50B-F24773603F56}"/>
          </ac:picMkLst>
        </pc:picChg>
        <pc:picChg chg="del">
          <ac:chgData name="변 구훈" userId="3ff7b78a3b81e618" providerId="LiveId" clId="{DBF290EE-E5A5-42F3-AB46-4104388E2807}" dt="2021-11-06T08:19:59.894" v="1054" actId="478"/>
          <ac:picMkLst>
            <pc:docMk/>
            <pc:sldMk cId="567990315" sldId="587"/>
            <ac:picMk id="5" creationId="{AD7E17B4-CC0D-422F-AB05-7785FF2C3345}"/>
          </ac:picMkLst>
        </pc:picChg>
      </pc:sldChg>
      <pc:sldChg chg="addSp delSp modSp add mod">
        <pc:chgData name="변 구훈" userId="3ff7b78a3b81e618" providerId="LiveId" clId="{DBF290EE-E5A5-42F3-AB46-4104388E2807}" dt="2021-11-06T08:21:10.046" v="1096" actId="1076"/>
        <pc:sldMkLst>
          <pc:docMk/>
          <pc:sldMk cId="1403059398" sldId="588"/>
        </pc:sldMkLst>
        <pc:spChg chg="mod">
          <ac:chgData name="변 구훈" userId="3ff7b78a3b81e618" providerId="LiveId" clId="{DBF290EE-E5A5-42F3-AB46-4104388E2807}" dt="2021-11-06T08:21:10.046" v="1096" actId="1076"/>
          <ac:spMkLst>
            <pc:docMk/>
            <pc:sldMk cId="1403059398" sldId="588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20:17.998" v="1058" actId="478"/>
          <ac:picMkLst>
            <pc:docMk/>
            <pc:sldMk cId="1403059398" sldId="588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21:04.463" v="1095" actId="1076"/>
          <ac:picMkLst>
            <pc:docMk/>
            <pc:sldMk cId="1403059398" sldId="588"/>
            <ac:picMk id="5" creationId="{7E44E801-7BCD-400B-9F5F-6F657ED75998}"/>
          </ac:picMkLst>
        </pc:picChg>
      </pc:sldChg>
      <pc:sldChg chg="add del">
        <pc:chgData name="변 구훈" userId="3ff7b78a3b81e618" providerId="LiveId" clId="{DBF290EE-E5A5-42F3-AB46-4104388E2807}" dt="2021-11-06T08:21:28.139" v="1098" actId="47"/>
        <pc:sldMkLst>
          <pc:docMk/>
          <pc:sldMk cId="824708911" sldId="589"/>
        </pc:sldMkLst>
      </pc:sldChg>
      <pc:sldChg chg="addSp delSp modSp add mod">
        <pc:chgData name="변 구훈" userId="3ff7b78a3b81e618" providerId="LiveId" clId="{DBF290EE-E5A5-42F3-AB46-4104388E2807}" dt="2021-11-06T08:22:40.008" v="1134" actId="1076"/>
        <pc:sldMkLst>
          <pc:docMk/>
          <pc:sldMk cId="1009884932" sldId="589"/>
        </pc:sldMkLst>
        <pc:spChg chg="mod">
          <ac:chgData name="변 구훈" userId="3ff7b78a3b81e618" providerId="LiveId" clId="{DBF290EE-E5A5-42F3-AB46-4104388E2807}" dt="2021-11-06T08:21:47.125" v="1101"/>
          <ac:spMkLst>
            <pc:docMk/>
            <pc:sldMk cId="1009884932" sldId="589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8:22:40.008" v="1134" actId="1076"/>
          <ac:grpSpMkLst>
            <pc:docMk/>
            <pc:sldMk cId="1009884932" sldId="589"/>
            <ac:grpSpMk id="8" creationId="{C75F7C47-1A1D-479C-8B6F-CC96A5898738}"/>
          </ac:grpSpMkLst>
        </pc:grpChg>
        <pc:picChg chg="del">
          <ac:chgData name="변 구훈" userId="3ff7b78a3b81e618" providerId="LiveId" clId="{DBF290EE-E5A5-42F3-AB46-4104388E2807}" dt="2021-11-06T08:21:30.925" v="1100" actId="478"/>
          <ac:picMkLst>
            <pc:docMk/>
            <pc:sldMk cId="1009884932" sldId="589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22:34.305" v="1132" actId="164"/>
          <ac:picMkLst>
            <pc:docMk/>
            <pc:sldMk cId="1009884932" sldId="589"/>
            <ac:picMk id="5" creationId="{E40E7450-C3D5-4230-BA9B-9B5E5CDCA442}"/>
          </ac:picMkLst>
        </pc:picChg>
        <pc:picChg chg="add mod">
          <ac:chgData name="변 구훈" userId="3ff7b78a3b81e618" providerId="LiveId" clId="{DBF290EE-E5A5-42F3-AB46-4104388E2807}" dt="2021-11-06T08:22:34.305" v="1132" actId="164"/>
          <ac:picMkLst>
            <pc:docMk/>
            <pc:sldMk cId="1009884932" sldId="589"/>
            <ac:picMk id="7" creationId="{FA455A86-5146-4190-9943-34076DF63A04}"/>
          </ac:picMkLst>
        </pc:picChg>
      </pc:sldChg>
      <pc:sldChg chg="addSp delSp modSp add mod">
        <pc:chgData name="변 구훈" userId="3ff7b78a3b81e618" providerId="LiveId" clId="{DBF290EE-E5A5-42F3-AB46-4104388E2807}" dt="2021-11-06T08:23:10.273" v="1140" actId="1076"/>
        <pc:sldMkLst>
          <pc:docMk/>
          <pc:sldMk cId="1534791575" sldId="590"/>
        </pc:sldMkLst>
        <pc:spChg chg="del">
          <ac:chgData name="변 구훈" userId="3ff7b78a3b81e618" providerId="LiveId" clId="{DBF290EE-E5A5-42F3-AB46-4104388E2807}" dt="2021-11-06T08:22:45.333" v="1136" actId="478"/>
          <ac:spMkLst>
            <pc:docMk/>
            <pc:sldMk cId="1534791575" sldId="590"/>
            <ac:spMk id="9" creationId="{A1D395CE-0DF7-4458-BBDF-E08B3D8525C1}"/>
          </ac:spMkLst>
        </pc:spChg>
        <pc:grpChg chg="del">
          <ac:chgData name="변 구훈" userId="3ff7b78a3b81e618" providerId="LiveId" clId="{DBF290EE-E5A5-42F3-AB46-4104388E2807}" dt="2021-11-06T08:22:45.333" v="1136" actId="478"/>
          <ac:grpSpMkLst>
            <pc:docMk/>
            <pc:sldMk cId="1534791575" sldId="590"/>
            <ac:grpSpMk id="8" creationId="{C75F7C47-1A1D-479C-8B6F-CC96A5898738}"/>
          </ac:grpSpMkLst>
        </pc:grpChg>
        <pc:picChg chg="add mod">
          <ac:chgData name="변 구훈" userId="3ff7b78a3b81e618" providerId="LiveId" clId="{DBF290EE-E5A5-42F3-AB46-4104388E2807}" dt="2021-11-06T08:23:10.273" v="1140" actId="1076"/>
          <ac:picMkLst>
            <pc:docMk/>
            <pc:sldMk cId="1534791575" sldId="590"/>
            <ac:picMk id="4" creationId="{26928AF0-0BEC-46FB-AE18-37BE46EC5DCE}"/>
          </ac:picMkLst>
        </pc:picChg>
      </pc:sldChg>
      <pc:sldChg chg="add">
        <pc:chgData name="변 구훈" userId="3ff7b78a3b81e618" providerId="LiveId" clId="{DBF290EE-E5A5-42F3-AB46-4104388E2807}" dt="2021-11-06T08:23:12.329" v="1141"/>
        <pc:sldMkLst>
          <pc:docMk/>
          <pc:sldMk cId="152638831" sldId="591"/>
        </pc:sldMkLst>
      </pc:sldChg>
      <pc:sldChg chg="addSp delSp modSp add mod">
        <pc:chgData name="변 구훈" userId="3ff7b78a3b81e618" providerId="LiveId" clId="{DBF290EE-E5A5-42F3-AB46-4104388E2807}" dt="2021-11-06T08:25:14.423" v="1152" actId="14100"/>
        <pc:sldMkLst>
          <pc:docMk/>
          <pc:sldMk cId="1459039032" sldId="592"/>
        </pc:sldMkLst>
        <pc:spChg chg="add mod">
          <ac:chgData name="변 구훈" userId="3ff7b78a3b81e618" providerId="LiveId" clId="{DBF290EE-E5A5-42F3-AB46-4104388E2807}" dt="2021-11-06T08:24:56.148" v="1148" actId="27636"/>
          <ac:spMkLst>
            <pc:docMk/>
            <pc:sldMk cId="1459039032" sldId="592"/>
            <ac:spMk id="5" creationId="{C8DAE272-93BE-4A2C-AB5C-19AAA861BF6C}"/>
          </ac:spMkLst>
        </pc:spChg>
        <pc:picChg chg="del">
          <ac:chgData name="변 구훈" userId="3ff7b78a3b81e618" providerId="LiveId" clId="{DBF290EE-E5A5-42F3-AB46-4104388E2807}" dt="2021-11-06T08:24:40.628" v="1143" actId="478"/>
          <ac:picMkLst>
            <pc:docMk/>
            <pc:sldMk cId="1459039032" sldId="592"/>
            <ac:picMk id="4" creationId="{26928AF0-0BEC-46FB-AE18-37BE46EC5DCE}"/>
          </ac:picMkLst>
        </pc:picChg>
        <pc:picChg chg="add mod">
          <ac:chgData name="변 구훈" userId="3ff7b78a3b81e618" providerId="LiveId" clId="{DBF290EE-E5A5-42F3-AB46-4104388E2807}" dt="2021-11-06T08:25:14.423" v="1152" actId="14100"/>
          <ac:picMkLst>
            <pc:docMk/>
            <pc:sldMk cId="1459039032" sldId="592"/>
            <ac:picMk id="6" creationId="{2F3870B4-704F-4B75-BA0B-B1661FDD7444}"/>
          </ac:picMkLst>
        </pc:picChg>
      </pc:sldChg>
      <pc:sldChg chg="modSp add mod">
        <pc:chgData name="변 구훈" userId="3ff7b78a3b81e618" providerId="LiveId" clId="{DBF290EE-E5A5-42F3-AB46-4104388E2807}" dt="2021-11-06T08:26:23.896" v="1176" actId="1036"/>
        <pc:sldMkLst>
          <pc:docMk/>
          <pc:sldMk cId="4170661783" sldId="593"/>
        </pc:sldMkLst>
        <pc:spChg chg="mod">
          <ac:chgData name="변 구훈" userId="3ff7b78a3b81e618" providerId="LiveId" clId="{DBF290EE-E5A5-42F3-AB46-4104388E2807}" dt="2021-11-06T08:25:28.365" v="1159" actId="1076"/>
          <ac:spMkLst>
            <pc:docMk/>
            <pc:sldMk cId="4170661783" sldId="593"/>
            <ac:spMk id="5" creationId="{C8DAE272-93BE-4A2C-AB5C-19AAA861BF6C}"/>
          </ac:spMkLst>
        </pc:spChg>
        <pc:picChg chg="mod">
          <ac:chgData name="변 구훈" userId="3ff7b78a3b81e618" providerId="LiveId" clId="{DBF290EE-E5A5-42F3-AB46-4104388E2807}" dt="2021-11-06T08:26:23.896" v="1176" actId="1036"/>
          <ac:picMkLst>
            <pc:docMk/>
            <pc:sldMk cId="4170661783" sldId="593"/>
            <ac:picMk id="6" creationId="{2F3870B4-704F-4B75-BA0B-B1661FDD7444}"/>
          </ac:picMkLst>
        </pc:picChg>
      </pc:sldChg>
      <pc:sldChg chg="addSp delSp modSp add mod">
        <pc:chgData name="변 구훈" userId="3ff7b78a3b81e618" providerId="LiveId" clId="{DBF290EE-E5A5-42F3-AB46-4104388E2807}" dt="2021-11-06T08:26:15.343" v="1171" actId="164"/>
        <pc:sldMkLst>
          <pc:docMk/>
          <pc:sldMk cId="1454177397" sldId="594"/>
        </pc:sldMkLst>
        <pc:spChg chg="del">
          <ac:chgData name="변 구훈" userId="3ff7b78a3b81e618" providerId="LiveId" clId="{DBF290EE-E5A5-42F3-AB46-4104388E2807}" dt="2021-11-06T08:25:47.456" v="1161" actId="478"/>
          <ac:spMkLst>
            <pc:docMk/>
            <pc:sldMk cId="1454177397" sldId="594"/>
            <ac:spMk id="5" creationId="{C8DAE272-93BE-4A2C-AB5C-19AAA861BF6C}"/>
          </ac:spMkLst>
        </pc:spChg>
        <pc:grpChg chg="add mod">
          <ac:chgData name="변 구훈" userId="3ff7b78a3b81e618" providerId="LiveId" clId="{DBF290EE-E5A5-42F3-AB46-4104388E2807}" dt="2021-11-06T08:26:15.343" v="1171" actId="164"/>
          <ac:grpSpMkLst>
            <pc:docMk/>
            <pc:sldMk cId="1454177397" sldId="594"/>
            <ac:grpSpMk id="9" creationId="{E698CA3D-37CB-4230-AA32-F416746FD476}"/>
          </ac:grpSpMkLst>
        </pc:grpChg>
        <pc:picChg chg="add mod">
          <ac:chgData name="변 구훈" userId="3ff7b78a3b81e618" providerId="LiveId" clId="{DBF290EE-E5A5-42F3-AB46-4104388E2807}" dt="2021-11-06T08:26:15.343" v="1171" actId="164"/>
          <ac:picMkLst>
            <pc:docMk/>
            <pc:sldMk cId="1454177397" sldId="594"/>
            <ac:picMk id="4" creationId="{BFDECBA6-D936-47D6-8A62-1E1827CC189A}"/>
          </ac:picMkLst>
        </pc:picChg>
        <pc:picChg chg="del">
          <ac:chgData name="변 구훈" userId="3ff7b78a3b81e618" providerId="LiveId" clId="{DBF290EE-E5A5-42F3-AB46-4104388E2807}" dt="2021-11-06T08:25:47.456" v="1161" actId="478"/>
          <ac:picMkLst>
            <pc:docMk/>
            <pc:sldMk cId="1454177397" sldId="594"/>
            <ac:picMk id="6" creationId="{2F3870B4-704F-4B75-BA0B-B1661FDD7444}"/>
          </ac:picMkLst>
        </pc:picChg>
        <pc:picChg chg="add mod">
          <ac:chgData name="변 구훈" userId="3ff7b78a3b81e618" providerId="LiveId" clId="{DBF290EE-E5A5-42F3-AB46-4104388E2807}" dt="2021-11-06T08:26:15.343" v="1171" actId="164"/>
          <ac:picMkLst>
            <pc:docMk/>
            <pc:sldMk cId="1454177397" sldId="594"/>
            <ac:picMk id="8" creationId="{9E543321-2B6D-4A56-9941-38B6132B4B3E}"/>
          </ac:picMkLst>
        </pc:picChg>
      </pc:sldChg>
      <pc:sldChg chg="addSp delSp modSp add mod">
        <pc:chgData name="변 구훈" userId="3ff7b78a3b81e618" providerId="LiveId" clId="{DBF290EE-E5A5-42F3-AB46-4104388E2807}" dt="2021-11-06T08:26:44.662" v="1181" actId="1076"/>
        <pc:sldMkLst>
          <pc:docMk/>
          <pc:sldMk cId="3997422469" sldId="595"/>
        </pc:sldMkLst>
        <pc:grpChg chg="del">
          <ac:chgData name="변 구훈" userId="3ff7b78a3b81e618" providerId="LiveId" clId="{DBF290EE-E5A5-42F3-AB46-4104388E2807}" dt="2021-11-06T08:26:40.587" v="1178" actId="478"/>
          <ac:grpSpMkLst>
            <pc:docMk/>
            <pc:sldMk cId="3997422469" sldId="595"/>
            <ac:grpSpMk id="9" creationId="{E698CA3D-37CB-4230-AA32-F416746FD476}"/>
          </ac:grpSpMkLst>
        </pc:grpChg>
        <pc:picChg chg="add mod">
          <ac:chgData name="변 구훈" userId="3ff7b78a3b81e618" providerId="LiveId" clId="{DBF290EE-E5A5-42F3-AB46-4104388E2807}" dt="2021-11-06T08:26:44.662" v="1181" actId="1076"/>
          <ac:picMkLst>
            <pc:docMk/>
            <pc:sldMk cId="3997422469" sldId="595"/>
            <ac:picMk id="5" creationId="{34D13148-79BD-4F47-8A79-9651DCB79202}"/>
          </ac:picMkLst>
        </pc:picChg>
      </pc:sldChg>
      <pc:sldChg chg="addSp delSp modSp add mod">
        <pc:chgData name="변 구훈" userId="3ff7b78a3b81e618" providerId="LiveId" clId="{DBF290EE-E5A5-42F3-AB46-4104388E2807}" dt="2021-11-06T08:27:05.474" v="1186" actId="1076"/>
        <pc:sldMkLst>
          <pc:docMk/>
          <pc:sldMk cId="1685703739" sldId="596"/>
        </pc:sldMkLst>
        <pc:picChg chg="add mod">
          <ac:chgData name="변 구훈" userId="3ff7b78a3b81e618" providerId="LiveId" clId="{DBF290EE-E5A5-42F3-AB46-4104388E2807}" dt="2021-11-06T08:27:05.474" v="1186" actId="1076"/>
          <ac:picMkLst>
            <pc:docMk/>
            <pc:sldMk cId="1685703739" sldId="596"/>
            <ac:picMk id="4" creationId="{0D1D4977-1218-4AD6-AE87-7638E1669509}"/>
          </ac:picMkLst>
        </pc:picChg>
        <pc:picChg chg="del">
          <ac:chgData name="변 구훈" userId="3ff7b78a3b81e618" providerId="LiveId" clId="{DBF290EE-E5A5-42F3-AB46-4104388E2807}" dt="2021-11-06T08:26:59.301" v="1183" actId="478"/>
          <ac:picMkLst>
            <pc:docMk/>
            <pc:sldMk cId="1685703739" sldId="596"/>
            <ac:picMk id="5" creationId="{34D13148-79BD-4F47-8A79-9651DCB79202}"/>
          </ac:picMkLst>
        </pc:picChg>
      </pc:sldChg>
      <pc:sldChg chg="delSp add del mod">
        <pc:chgData name="변 구훈" userId="3ff7b78a3b81e618" providerId="LiveId" clId="{DBF290EE-E5A5-42F3-AB46-4104388E2807}" dt="2021-11-06T08:27:27.644" v="1190" actId="47"/>
        <pc:sldMkLst>
          <pc:docMk/>
          <pc:sldMk cId="4081346735" sldId="597"/>
        </pc:sldMkLst>
        <pc:picChg chg="del">
          <ac:chgData name="변 구훈" userId="3ff7b78a3b81e618" providerId="LiveId" clId="{DBF290EE-E5A5-42F3-AB46-4104388E2807}" dt="2021-11-06T08:27:09.305" v="1188" actId="478"/>
          <ac:picMkLst>
            <pc:docMk/>
            <pc:sldMk cId="4081346735" sldId="597"/>
            <ac:picMk id="4" creationId="{0D1D4977-1218-4AD6-AE87-7638E1669509}"/>
          </ac:picMkLst>
        </pc:picChg>
      </pc:sldChg>
      <pc:sldChg chg="addSp delSp modSp add mod">
        <pc:chgData name="변 구훈" userId="3ff7b78a3b81e618" providerId="LiveId" clId="{DBF290EE-E5A5-42F3-AB46-4104388E2807}" dt="2021-11-06T08:29:07.192" v="1207" actId="1076"/>
        <pc:sldMkLst>
          <pc:docMk/>
          <pc:sldMk cId="3482938118" sldId="598"/>
        </pc:sldMkLst>
        <pc:spChg chg="mod">
          <ac:chgData name="변 구훈" userId="3ff7b78a3b81e618" providerId="LiveId" clId="{DBF290EE-E5A5-42F3-AB46-4104388E2807}" dt="2021-11-06T08:28:53.501" v="1204" actId="1076"/>
          <ac:spMkLst>
            <pc:docMk/>
            <pc:sldMk cId="3482938118" sldId="598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29:07.192" v="1207" actId="1076"/>
          <ac:picMkLst>
            <pc:docMk/>
            <pc:sldMk cId="3482938118" sldId="598"/>
            <ac:picMk id="4" creationId="{0029B683-8524-4AEF-9FCC-D600CE561F48}"/>
          </ac:picMkLst>
        </pc:picChg>
        <pc:picChg chg="del">
          <ac:chgData name="변 구훈" userId="3ff7b78a3b81e618" providerId="LiveId" clId="{DBF290EE-E5A5-42F3-AB46-4104388E2807}" dt="2021-11-06T08:27:31.635" v="1191" actId="478"/>
          <ac:picMkLst>
            <pc:docMk/>
            <pc:sldMk cId="3482938118" sldId="598"/>
            <ac:picMk id="5" creationId="{7E44E801-7BCD-400B-9F5F-6F657ED75998}"/>
          </ac:picMkLst>
        </pc:picChg>
      </pc:sldChg>
      <pc:sldChg chg="addSp delSp modSp add mod">
        <pc:chgData name="변 구훈" userId="3ff7b78a3b81e618" providerId="LiveId" clId="{DBF290EE-E5A5-42F3-AB46-4104388E2807}" dt="2021-11-06T08:29:24.531" v="1214" actId="14100"/>
        <pc:sldMkLst>
          <pc:docMk/>
          <pc:sldMk cId="3168237851" sldId="599"/>
        </pc:sldMkLst>
        <pc:spChg chg="del">
          <ac:chgData name="변 구훈" userId="3ff7b78a3b81e618" providerId="LiveId" clId="{DBF290EE-E5A5-42F3-AB46-4104388E2807}" dt="2021-11-06T08:29:19.284" v="1210" actId="478"/>
          <ac:spMkLst>
            <pc:docMk/>
            <pc:sldMk cId="3168237851" sldId="599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29:10.867" v="1209" actId="478"/>
          <ac:picMkLst>
            <pc:docMk/>
            <pc:sldMk cId="3168237851" sldId="599"/>
            <ac:picMk id="4" creationId="{0029B683-8524-4AEF-9FCC-D600CE561F48}"/>
          </ac:picMkLst>
        </pc:picChg>
        <pc:picChg chg="add mod">
          <ac:chgData name="변 구훈" userId="3ff7b78a3b81e618" providerId="LiveId" clId="{DBF290EE-E5A5-42F3-AB46-4104388E2807}" dt="2021-11-06T08:29:24.531" v="1214" actId="14100"/>
          <ac:picMkLst>
            <pc:docMk/>
            <pc:sldMk cId="3168237851" sldId="599"/>
            <ac:picMk id="5" creationId="{346FA135-CA33-4431-A223-64C80F33BC48}"/>
          </ac:picMkLst>
        </pc:picChg>
      </pc:sldChg>
      <pc:sldChg chg="addSp delSp modSp add mod">
        <pc:chgData name="변 구훈" userId="3ff7b78a3b81e618" providerId="LiveId" clId="{DBF290EE-E5A5-42F3-AB46-4104388E2807}" dt="2021-11-06T08:29:57.255" v="1221" actId="1076"/>
        <pc:sldMkLst>
          <pc:docMk/>
          <pc:sldMk cId="1773065471" sldId="600"/>
        </pc:sldMkLst>
        <pc:picChg chg="add mod">
          <ac:chgData name="변 구훈" userId="3ff7b78a3b81e618" providerId="LiveId" clId="{DBF290EE-E5A5-42F3-AB46-4104388E2807}" dt="2021-11-06T08:29:57.255" v="1221" actId="1076"/>
          <ac:picMkLst>
            <pc:docMk/>
            <pc:sldMk cId="1773065471" sldId="600"/>
            <ac:picMk id="4" creationId="{09FFEEAE-8000-4EB3-85E0-DFBBA642249F}"/>
          </ac:picMkLst>
        </pc:picChg>
        <pc:picChg chg="del">
          <ac:chgData name="변 구훈" userId="3ff7b78a3b81e618" providerId="LiveId" clId="{DBF290EE-E5A5-42F3-AB46-4104388E2807}" dt="2021-11-06T08:29:47.366" v="1216" actId="478"/>
          <ac:picMkLst>
            <pc:docMk/>
            <pc:sldMk cId="1773065471" sldId="600"/>
            <ac:picMk id="5" creationId="{346FA135-CA33-4431-A223-64C80F33BC48}"/>
          </ac:picMkLst>
        </pc:picChg>
      </pc:sldChg>
      <pc:sldChg chg="addSp delSp modSp add mod">
        <pc:chgData name="변 구훈" userId="3ff7b78a3b81e618" providerId="LiveId" clId="{DBF290EE-E5A5-42F3-AB46-4104388E2807}" dt="2021-11-06T08:30:36.509" v="1236" actId="1076"/>
        <pc:sldMkLst>
          <pc:docMk/>
          <pc:sldMk cId="3375485287" sldId="601"/>
        </pc:sldMkLst>
        <pc:grpChg chg="add mod">
          <ac:chgData name="변 구훈" userId="3ff7b78a3b81e618" providerId="LiveId" clId="{DBF290EE-E5A5-42F3-AB46-4104388E2807}" dt="2021-11-06T08:30:36.509" v="1236" actId="1076"/>
          <ac:grpSpMkLst>
            <pc:docMk/>
            <pc:sldMk cId="3375485287" sldId="601"/>
            <ac:grpSpMk id="8" creationId="{403816BD-1867-421E-B09A-D2193222DA49}"/>
          </ac:grpSpMkLst>
        </pc:grpChg>
        <pc:picChg chg="del">
          <ac:chgData name="변 구훈" userId="3ff7b78a3b81e618" providerId="LiveId" clId="{DBF290EE-E5A5-42F3-AB46-4104388E2807}" dt="2021-11-06T08:30:00.012" v="1223" actId="478"/>
          <ac:picMkLst>
            <pc:docMk/>
            <pc:sldMk cId="3375485287" sldId="601"/>
            <ac:picMk id="4" creationId="{09FFEEAE-8000-4EB3-85E0-DFBBA642249F}"/>
          </ac:picMkLst>
        </pc:picChg>
        <pc:picChg chg="add mod">
          <ac:chgData name="변 구훈" userId="3ff7b78a3b81e618" providerId="LiveId" clId="{DBF290EE-E5A5-42F3-AB46-4104388E2807}" dt="2021-11-06T08:30:32.066" v="1234" actId="164"/>
          <ac:picMkLst>
            <pc:docMk/>
            <pc:sldMk cId="3375485287" sldId="601"/>
            <ac:picMk id="5" creationId="{5C6D648B-9224-41E7-974B-F47053A3DA90}"/>
          </ac:picMkLst>
        </pc:picChg>
        <pc:picChg chg="add mod">
          <ac:chgData name="변 구훈" userId="3ff7b78a3b81e618" providerId="LiveId" clId="{DBF290EE-E5A5-42F3-AB46-4104388E2807}" dt="2021-11-06T08:30:32.066" v="1234" actId="164"/>
          <ac:picMkLst>
            <pc:docMk/>
            <pc:sldMk cId="3375485287" sldId="601"/>
            <ac:picMk id="7" creationId="{B653B135-33ED-4BAD-BEBD-8305BC4F2D91}"/>
          </ac:picMkLst>
        </pc:picChg>
      </pc:sldChg>
      <pc:sldChg chg="addSp delSp add mod">
        <pc:chgData name="변 구훈" userId="3ff7b78a3b81e618" providerId="LiveId" clId="{DBF290EE-E5A5-42F3-AB46-4104388E2807}" dt="2021-11-06T08:30:55.045" v="1239" actId="22"/>
        <pc:sldMkLst>
          <pc:docMk/>
          <pc:sldMk cId="770395632" sldId="602"/>
        </pc:sldMkLst>
        <pc:grpChg chg="del">
          <ac:chgData name="변 구훈" userId="3ff7b78a3b81e618" providerId="LiveId" clId="{DBF290EE-E5A5-42F3-AB46-4104388E2807}" dt="2021-11-06T08:30:54.780" v="1238" actId="478"/>
          <ac:grpSpMkLst>
            <pc:docMk/>
            <pc:sldMk cId="770395632" sldId="602"/>
            <ac:grpSpMk id="8" creationId="{403816BD-1867-421E-B09A-D2193222DA49}"/>
          </ac:grpSpMkLst>
        </pc:grpChg>
        <pc:picChg chg="add">
          <ac:chgData name="변 구훈" userId="3ff7b78a3b81e618" providerId="LiveId" clId="{DBF290EE-E5A5-42F3-AB46-4104388E2807}" dt="2021-11-06T08:30:55.045" v="1239" actId="22"/>
          <ac:picMkLst>
            <pc:docMk/>
            <pc:sldMk cId="770395632" sldId="602"/>
            <ac:picMk id="4" creationId="{F988BB6F-9C49-483C-9B7B-0AFF7F793CDA}"/>
          </ac:picMkLst>
        </pc:picChg>
      </pc:sldChg>
      <pc:sldChg chg="addSp delSp modSp add mod">
        <pc:chgData name="변 구훈" userId="3ff7b78a3b81e618" providerId="LiveId" clId="{DBF290EE-E5A5-42F3-AB46-4104388E2807}" dt="2021-11-06T08:33:58.858" v="1244" actId="1076"/>
        <pc:sldMkLst>
          <pc:docMk/>
          <pc:sldMk cId="2178446963" sldId="603"/>
        </pc:sldMkLst>
        <pc:picChg chg="del">
          <ac:chgData name="변 구훈" userId="3ff7b78a3b81e618" providerId="LiveId" clId="{DBF290EE-E5A5-42F3-AB46-4104388E2807}" dt="2021-11-06T08:33:52.839" v="1241" actId="478"/>
          <ac:picMkLst>
            <pc:docMk/>
            <pc:sldMk cId="2178446963" sldId="603"/>
            <ac:picMk id="4" creationId="{F988BB6F-9C49-483C-9B7B-0AFF7F793CDA}"/>
          </ac:picMkLst>
        </pc:picChg>
        <pc:picChg chg="add mod">
          <ac:chgData name="변 구훈" userId="3ff7b78a3b81e618" providerId="LiveId" clId="{DBF290EE-E5A5-42F3-AB46-4104388E2807}" dt="2021-11-06T08:33:58.858" v="1244" actId="1076"/>
          <ac:picMkLst>
            <pc:docMk/>
            <pc:sldMk cId="2178446963" sldId="603"/>
            <ac:picMk id="5" creationId="{202EDE49-B705-4D7B-B7FB-AFCF20B1DEE6}"/>
          </ac:picMkLst>
        </pc:picChg>
      </pc:sldChg>
      <pc:sldChg chg="addSp delSp modSp add mod">
        <pc:chgData name="변 구훈" userId="3ff7b78a3b81e618" providerId="LiveId" clId="{DBF290EE-E5A5-42F3-AB46-4104388E2807}" dt="2021-11-06T08:35:26.370" v="1259" actId="14100"/>
        <pc:sldMkLst>
          <pc:docMk/>
          <pc:sldMk cId="2488040876" sldId="604"/>
        </pc:sldMkLst>
        <pc:spChg chg="add mod">
          <ac:chgData name="변 구훈" userId="3ff7b78a3b81e618" providerId="LiveId" clId="{DBF290EE-E5A5-42F3-AB46-4104388E2807}" dt="2021-11-06T08:35:26.370" v="1259" actId="14100"/>
          <ac:spMkLst>
            <pc:docMk/>
            <pc:sldMk cId="2488040876" sldId="604"/>
            <ac:spMk id="6" creationId="{40B6B3C7-60ED-4C70-8101-8AB1A9F8BA55}"/>
          </ac:spMkLst>
        </pc:spChg>
        <pc:picChg chg="add mod">
          <ac:chgData name="변 구훈" userId="3ff7b78a3b81e618" providerId="LiveId" clId="{DBF290EE-E5A5-42F3-AB46-4104388E2807}" dt="2021-11-06T08:34:39.186" v="1250" actId="1076"/>
          <ac:picMkLst>
            <pc:docMk/>
            <pc:sldMk cId="2488040876" sldId="604"/>
            <ac:picMk id="4" creationId="{84DB99CB-2970-4DA8-A58D-A3E76EBC79CA}"/>
          </ac:picMkLst>
        </pc:picChg>
        <pc:picChg chg="del">
          <ac:chgData name="변 구훈" userId="3ff7b78a3b81e618" providerId="LiveId" clId="{DBF290EE-E5A5-42F3-AB46-4104388E2807}" dt="2021-11-06T08:34:03.126" v="1246" actId="478"/>
          <ac:picMkLst>
            <pc:docMk/>
            <pc:sldMk cId="2488040876" sldId="604"/>
            <ac:picMk id="5" creationId="{202EDE49-B705-4D7B-B7FB-AFCF20B1DEE6}"/>
          </ac:picMkLst>
        </pc:picChg>
      </pc:sldChg>
      <pc:sldChg chg="addSp delSp modSp add mod">
        <pc:chgData name="변 구훈" userId="3ff7b78a3b81e618" providerId="LiveId" clId="{DBF290EE-E5A5-42F3-AB46-4104388E2807}" dt="2021-11-06T08:39:54.157" v="1272" actId="1076"/>
        <pc:sldMkLst>
          <pc:docMk/>
          <pc:sldMk cId="2604362639" sldId="605"/>
        </pc:sldMkLst>
        <pc:spChg chg="mod">
          <ac:chgData name="변 구훈" userId="3ff7b78a3b81e618" providerId="LiveId" clId="{DBF290EE-E5A5-42F3-AB46-4104388E2807}" dt="2021-11-06T08:39:50.058" v="1271" actId="20577"/>
          <ac:spMkLst>
            <pc:docMk/>
            <pc:sldMk cId="2604362639" sldId="605"/>
            <ac:spMk id="6" creationId="{40B6B3C7-60ED-4C70-8101-8AB1A9F8BA55}"/>
          </ac:spMkLst>
        </pc:spChg>
        <pc:picChg chg="del">
          <ac:chgData name="변 구훈" userId="3ff7b78a3b81e618" providerId="LiveId" clId="{DBF290EE-E5A5-42F3-AB46-4104388E2807}" dt="2021-11-06T08:39:17.943" v="1261" actId="478"/>
          <ac:picMkLst>
            <pc:docMk/>
            <pc:sldMk cId="2604362639" sldId="605"/>
            <ac:picMk id="4" creationId="{84DB99CB-2970-4DA8-A58D-A3E76EBC79CA}"/>
          </ac:picMkLst>
        </pc:picChg>
        <pc:picChg chg="add mod">
          <ac:chgData name="변 구훈" userId="3ff7b78a3b81e618" providerId="LiveId" clId="{DBF290EE-E5A5-42F3-AB46-4104388E2807}" dt="2021-11-06T08:39:54.157" v="1272" actId="1076"/>
          <ac:picMkLst>
            <pc:docMk/>
            <pc:sldMk cId="2604362639" sldId="605"/>
            <ac:picMk id="5" creationId="{DB68C3DE-FE24-4B39-94A1-36D0E2B3148A}"/>
          </ac:picMkLst>
        </pc:picChg>
      </pc:sldChg>
      <pc:sldChg chg="addSp delSp modSp add mod">
        <pc:chgData name="변 구훈" userId="3ff7b78a3b81e618" providerId="LiveId" clId="{DBF290EE-E5A5-42F3-AB46-4104388E2807}" dt="2021-11-06T08:42:55.433" v="1328" actId="1076"/>
        <pc:sldMkLst>
          <pc:docMk/>
          <pc:sldMk cId="4096731366" sldId="606"/>
        </pc:sldMkLst>
        <pc:spChg chg="mod">
          <ac:chgData name="변 구훈" userId="3ff7b78a3b81e618" providerId="LiveId" clId="{DBF290EE-E5A5-42F3-AB46-4104388E2807}" dt="2021-11-06T08:40:13.202" v="1285"/>
          <ac:spMkLst>
            <pc:docMk/>
            <pc:sldMk cId="4096731366" sldId="606"/>
            <ac:spMk id="2" creationId="{00000000-0000-0000-0000-000000000000}"/>
          </ac:spMkLst>
        </pc:spChg>
        <pc:spChg chg="del">
          <ac:chgData name="변 구훈" userId="3ff7b78a3b81e618" providerId="LiveId" clId="{DBF290EE-E5A5-42F3-AB46-4104388E2807}" dt="2021-11-06T08:39:58.747" v="1274" actId="478"/>
          <ac:spMkLst>
            <pc:docMk/>
            <pc:sldMk cId="4096731366" sldId="606"/>
            <ac:spMk id="6" creationId="{40B6B3C7-60ED-4C70-8101-8AB1A9F8BA55}"/>
          </ac:spMkLst>
        </pc:spChg>
        <pc:spChg chg="add mod">
          <ac:chgData name="변 구훈" userId="3ff7b78a3b81e618" providerId="LiveId" clId="{DBF290EE-E5A5-42F3-AB46-4104388E2807}" dt="2021-11-06T08:42:53.099" v="1327"/>
          <ac:spMkLst>
            <pc:docMk/>
            <pc:sldMk cId="4096731366" sldId="606"/>
            <ac:spMk id="7" creationId="{7BDB7789-45D5-4391-A22A-F6AE783D5529}"/>
          </ac:spMkLst>
        </pc:spChg>
        <pc:picChg chg="add mod">
          <ac:chgData name="변 구훈" userId="3ff7b78a3b81e618" providerId="LiveId" clId="{DBF290EE-E5A5-42F3-AB46-4104388E2807}" dt="2021-11-06T08:42:55.433" v="1328" actId="1076"/>
          <ac:picMkLst>
            <pc:docMk/>
            <pc:sldMk cId="4096731366" sldId="606"/>
            <ac:picMk id="4" creationId="{3EB141DF-9F5D-4353-8425-B4A6CC8881A2}"/>
          </ac:picMkLst>
        </pc:picChg>
        <pc:picChg chg="del">
          <ac:chgData name="변 구훈" userId="3ff7b78a3b81e618" providerId="LiveId" clId="{DBF290EE-E5A5-42F3-AB46-4104388E2807}" dt="2021-11-06T08:39:58.747" v="1274" actId="478"/>
          <ac:picMkLst>
            <pc:docMk/>
            <pc:sldMk cId="4096731366" sldId="606"/>
            <ac:picMk id="5" creationId="{DB68C3DE-FE24-4B39-94A1-36D0E2B3148A}"/>
          </ac:picMkLst>
        </pc:picChg>
      </pc:sldChg>
      <pc:sldChg chg="addSp delSp modSp add mod">
        <pc:chgData name="변 구훈" userId="3ff7b78a3b81e618" providerId="LiveId" clId="{DBF290EE-E5A5-42F3-AB46-4104388E2807}" dt="2021-11-06T08:44:31.048" v="1354" actId="1076"/>
        <pc:sldMkLst>
          <pc:docMk/>
          <pc:sldMk cId="1306293402" sldId="607"/>
        </pc:sldMkLst>
        <pc:spChg chg="del">
          <ac:chgData name="변 구훈" userId="3ff7b78a3b81e618" providerId="LiveId" clId="{DBF290EE-E5A5-42F3-AB46-4104388E2807}" dt="2021-11-06T08:43:15.527" v="1330" actId="478"/>
          <ac:spMkLst>
            <pc:docMk/>
            <pc:sldMk cId="1306293402" sldId="607"/>
            <ac:spMk id="7" creationId="{7BDB7789-45D5-4391-A22A-F6AE783D5529}"/>
          </ac:spMkLst>
        </pc:spChg>
        <pc:grpChg chg="add mod">
          <ac:chgData name="변 구훈" userId="3ff7b78a3b81e618" providerId="LiveId" clId="{DBF290EE-E5A5-42F3-AB46-4104388E2807}" dt="2021-11-06T08:44:31.048" v="1354" actId="1076"/>
          <ac:grpSpMkLst>
            <pc:docMk/>
            <pc:sldMk cId="1306293402" sldId="607"/>
            <ac:grpSpMk id="9" creationId="{CDD5628A-A2FC-4FA6-B5A2-432B1FA74A38}"/>
          </ac:grpSpMkLst>
        </pc:grpChg>
        <pc:picChg chg="del">
          <ac:chgData name="변 구훈" userId="3ff7b78a3b81e618" providerId="LiveId" clId="{DBF290EE-E5A5-42F3-AB46-4104388E2807}" dt="2021-11-06T08:43:15.527" v="1330" actId="478"/>
          <ac:picMkLst>
            <pc:docMk/>
            <pc:sldMk cId="1306293402" sldId="607"/>
            <ac:picMk id="4" creationId="{3EB141DF-9F5D-4353-8425-B4A6CC8881A2}"/>
          </ac:picMkLst>
        </pc:picChg>
        <pc:picChg chg="add mod">
          <ac:chgData name="변 구훈" userId="3ff7b78a3b81e618" providerId="LiveId" clId="{DBF290EE-E5A5-42F3-AB46-4104388E2807}" dt="2021-11-06T08:43:46.742" v="1343" actId="164"/>
          <ac:picMkLst>
            <pc:docMk/>
            <pc:sldMk cId="1306293402" sldId="607"/>
            <ac:picMk id="5" creationId="{A319F2F8-9AEA-4867-B074-AF95CC517C34}"/>
          </ac:picMkLst>
        </pc:picChg>
        <pc:picChg chg="add mod">
          <ac:chgData name="변 구훈" userId="3ff7b78a3b81e618" providerId="LiveId" clId="{DBF290EE-E5A5-42F3-AB46-4104388E2807}" dt="2021-11-06T08:43:46.742" v="1343" actId="164"/>
          <ac:picMkLst>
            <pc:docMk/>
            <pc:sldMk cId="1306293402" sldId="607"/>
            <ac:picMk id="8" creationId="{A612725E-2CDA-4BB8-8481-20E29CF854EF}"/>
          </ac:picMkLst>
        </pc:picChg>
      </pc:sldChg>
      <pc:sldChg chg="addSp delSp modSp add mod">
        <pc:chgData name="변 구훈" userId="3ff7b78a3b81e618" providerId="LiveId" clId="{DBF290EE-E5A5-42F3-AB46-4104388E2807}" dt="2021-11-06T08:44:09.551" v="1349" actId="1076"/>
        <pc:sldMkLst>
          <pc:docMk/>
          <pc:sldMk cId="2015338543" sldId="608"/>
        </pc:sldMkLst>
        <pc:grpChg chg="del">
          <ac:chgData name="변 구훈" userId="3ff7b78a3b81e618" providerId="LiveId" clId="{DBF290EE-E5A5-42F3-AB46-4104388E2807}" dt="2021-11-06T08:43:50.453" v="1346" actId="478"/>
          <ac:grpSpMkLst>
            <pc:docMk/>
            <pc:sldMk cId="2015338543" sldId="608"/>
            <ac:grpSpMk id="9" creationId="{CDD5628A-A2FC-4FA6-B5A2-432B1FA74A38}"/>
          </ac:grpSpMkLst>
        </pc:grpChg>
        <pc:picChg chg="add mod">
          <ac:chgData name="변 구훈" userId="3ff7b78a3b81e618" providerId="LiveId" clId="{DBF290EE-E5A5-42F3-AB46-4104388E2807}" dt="2021-11-06T08:44:09.551" v="1349" actId="1076"/>
          <ac:picMkLst>
            <pc:docMk/>
            <pc:sldMk cId="2015338543" sldId="608"/>
            <ac:picMk id="4" creationId="{8BFF52D5-5011-4C73-92AD-CD7F5A6C8ACE}"/>
          </ac:picMkLst>
        </pc:picChg>
      </pc:sldChg>
      <pc:sldChg chg="addSp delSp modSp add mod">
        <pc:chgData name="변 구훈" userId="3ff7b78a3b81e618" providerId="LiveId" clId="{DBF290EE-E5A5-42F3-AB46-4104388E2807}" dt="2021-11-06T08:45:13.338" v="1363" actId="1076"/>
        <pc:sldMkLst>
          <pc:docMk/>
          <pc:sldMk cId="3516036246" sldId="609"/>
        </pc:sldMkLst>
        <pc:picChg chg="del">
          <ac:chgData name="변 구훈" userId="3ff7b78a3b81e618" providerId="LiveId" clId="{DBF290EE-E5A5-42F3-AB46-4104388E2807}" dt="2021-11-06T08:44:12.107" v="1351" actId="478"/>
          <ac:picMkLst>
            <pc:docMk/>
            <pc:sldMk cId="3516036246" sldId="609"/>
            <ac:picMk id="4" creationId="{8BFF52D5-5011-4C73-92AD-CD7F5A6C8ACE}"/>
          </ac:picMkLst>
        </pc:picChg>
        <pc:picChg chg="add mod">
          <ac:chgData name="변 구훈" userId="3ff7b78a3b81e618" providerId="LiveId" clId="{DBF290EE-E5A5-42F3-AB46-4104388E2807}" dt="2021-11-06T08:45:13.338" v="1363" actId="1076"/>
          <ac:picMkLst>
            <pc:docMk/>
            <pc:sldMk cId="3516036246" sldId="609"/>
            <ac:picMk id="5" creationId="{3E0EA0BF-F395-4FC5-9010-9F2C98B7B7FE}"/>
          </ac:picMkLst>
        </pc:picChg>
      </pc:sldChg>
      <pc:sldChg chg="addSp delSp modSp add mod">
        <pc:chgData name="변 구훈" userId="3ff7b78a3b81e618" providerId="LiveId" clId="{DBF290EE-E5A5-42F3-AB46-4104388E2807}" dt="2021-11-06T08:48:08.778" v="1684"/>
        <pc:sldMkLst>
          <pc:docMk/>
          <pc:sldMk cId="2296270938" sldId="610"/>
        </pc:sldMkLst>
        <pc:spChg chg="add mod">
          <ac:chgData name="변 구훈" userId="3ff7b78a3b81e618" providerId="LiveId" clId="{DBF290EE-E5A5-42F3-AB46-4104388E2807}" dt="2021-11-06T08:48:08.778" v="1684"/>
          <ac:spMkLst>
            <pc:docMk/>
            <pc:sldMk cId="2296270938" sldId="610"/>
            <ac:spMk id="4" creationId="{5B449ABD-A33D-4A27-ADE8-6F41AB7CF901}"/>
          </ac:spMkLst>
        </pc:spChg>
        <pc:picChg chg="del">
          <ac:chgData name="변 구훈" userId="3ff7b78a3b81e618" providerId="LiveId" clId="{DBF290EE-E5A5-42F3-AB46-4104388E2807}" dt="2021-11-06T08:45:28.461" v="1365" actId="478"/>
          <ac:picMkLst>
            <pc:docMk/>
            <pc:sldMk cId="2296270938" sldId="610"/>
            <ac:picMk id="5" creationId="{3E0EA0BF-F395-4FC5-9010-9F2C98B7B7FE}"/>
          </ac:picMkLst>
        </pc:picChg>
      </pc:sldChg>
      <pc:sldChg chg="addSp modSp add mod">
        <pc:chgData name="변 구훈" userId="3ff7b78a3b81e618" providerId="LiveId" clId="{DBF290EE-E5A5-42F3-AB46-4104388E2807}" dt="2021-11-06T08:48:43.386" v="1774"/>
        <pc:sldMkLst>
          <pc:docMk/>
          <pc:sldMk cId="639433009" sldId="611"/>
        </pc:sldMkLst>
        <pc:spChg chg="mod">
          <ac:chgData name="변 구훈" userId="3ff7b78a3b81e618" providerId="LiveId" clId="{DBF290EE-E5A5-42F3-AB46-4104388E2807}" dt="2021-11-06T08:48:43.386" v="1774"/>
          <ac:spMkLst>
            <pc:docMk/>
            <pc:sldMk cId="639433009" sldId="611"/>
            <ac:spMk id="4" creationId="{5B449ABD-A33D-4A27-ADE8-6F41AB7CF901}"/>
          </ac:spMkLst>
        </pc:spChg>
        <pc:picChg chg="add mod">
          <ac:chgData name="변 구훈" userId="3ff7b78a3b81e618" providerId="LiveId" clId="{DBF290EE-E5A5-42F3-AB46-4104388E2807}" dt="2021-11-06T08:48:26.263" v="1691" actId="1076"/>
          <ac:picMkLst>
            <pc:docMk/>
            <pc:sldMk cId="639433009" sldId="611"/>
            <ac:picMk id="5" creationId="{DE55DA7B-FFD1-4BCD-AD8E-2B6C70FAD327}"/>
          </ac:picMkLst>
        </pc:picChg>
      </pc:sldChg>
      <pc:sldChg chg="addSp delSp modSp add mod">
        <pc:chgData name="변 구훈" userId="3ff7b78a3b81e618" providerId="LiveId" clId="{DBF290EE-E5A5-42F3-AB46-4104388E2807}" dt="2021-11-06T08:49:06.283" v="1779" actId="1076"/>
        <pc:sldMkLst>
          <pc:docMk/>
          <pc:sldMk cId="3853850180" sldId="612"/>
        </pc:sldMkLst>
        <pc:spChg chg="del">
          <ac:chgData name="변 구훈" userId="3ff7b78a3b81e618" providerId="LiveId" clId="{DBF290EE-E5A5-42F3-AB46-4104388E2807}" dt="2021-11-06T08:48:48.239" v="1776" actId="478"/>
          <ac:spMkLst>
            <pc:docMk/>
            <pc:sldMk cId="3853850180" sldId="612"/>
            <ac:spMk id="4" creationId="{5B449ABD-A33D-4A27-ADE8-6F41AB7CF901}"/>
          </ac:spMkLst>
        </pc:spChg>
        <pc:picChg chg="del">
          <ac:chgData name="변 구훈" userId="3ff7b78a3b81e618" providerId="LiveId" clId="{DBF290EE-E5A5-42F3-AB46-4104388E2807}" dt="2021-11-06T08:48:48.239" v="1776" actId="478"/>
          <ac:picMkLst>
            <pc:docMk/>
            <pc:sldMk cId="3853850180" sldId="612"/>
            <ac:picMk id="5" creationId="{DE55DA7B-FFD1-4BCD-AD8E-2B6C70FAD327}"/>
          </ac:picMkLst>
        </pc:picChg>
        <pc:picChg chg="add mod">
          <ac:chgData name="변 구훈" userId="3ff7b78a3b81e618" providerId="LiveId" clId="{DBF290EE-E5A5-42F3-AB46-4104388E2807}" dt="2021-11-06T08:49:06.283" v="1779" actId="1076"/>
          <ac:picMkLst>
            <pc:docMk/>
            <pc:sldMk cId="3853850180" sldId="612"/>
            <ac:picMk id="6" creationId="{C50904FD-CB3A-4CEC-892D-EDAF7390922B}"/>
          </ac:picMkLst>
        </pc:picChg>
      </pc:sldChg>
      <pc:sldChg chg="add">
        <pc:chgData name="변 구훈" userId="3ff7b78a3b81e618" providerId="LiveId" clId="{DBF290EE-E5A5-42F3-AB46-4104388E2807}" dt="2021-11-06T08:49:07.843" v="1780"/>
        <pc:sldMkLst>
          <pc:docMk/>
          <pc:sldMk cId="835269494" sldId="613"/>
        </pc:sldMkLst>
      </pc:sldChg>
      <pc:sldChg chg="addSp delSp modSp add mod">
        <pc:chgData name="변 구훈" userId="3ff7b78a3b81e618" providerId="LiveId" clId="{DBF290EE-E5A5-42F3-AB46-4104388E2807}" dt="2021-11-06T08:51:30.105" v="1784" actId="1076"/>
        <pc:sldMkLst>
          <pc:docMk/>
          <pc:sldMk cId="1797251598" sldId="614"/>
        </pc:sldMkLst>
        <pc:picChg chg="add mod">
          <ac:chgData name="변 구훈" userId="3ff7b78a3b81e618" providerId="LiveId" clId="{DBF290EE-E5A5-42F3-AB46-4104388E2807}" dt="2021-11-06T08:51:30.105" v="1784" actId="1076"/>
          <ac:picMkLst>
            <pc:docMk/>
            <pc:sldMk cId="1797251598" sldId="614"/>
            <ac:picMk id="4" creationId="{59EE5B56-0AE4-4074-AB74-DED42512B16E}"/>
          </ac:picMkLst>
        </pc:picChg>
        <pc:picChg chg="del">
          <ac:chgData name="변 구훈" userId="3ff7b78a3b81e618" providerId="LiveId" clId="{DBF290EE-E5A5-42F3-AB46-4104388E2807}" dt="2021-11-06T08:51:25.732" v="1782" actId="478"/>
          <ac:picMkLst>
            <pc:docMk/>
            <pc:sldMk cId="1797251598" sldId="614"/>
            <ac:picMk id="6" creationId="{C50904FD-CB3A-4CEC-892D-EDAF7390922B}"/>
          </ac:picMkLst>
        </pc:picChg>
      </pc:sldChg>
      <pc:sldChg chg="add">
        <pc:chgData name="변 구훈" userId="3ff7b78a3b81e618" providerId="LiveId" clId="{DBF290EE-E5A5-42F3-AB46-4104388E2807}" dt="2021-11-06T08:51:31.550" v="1785"/>
        <pc:sldMkLst>
          <pc:docMk/>
          <pc:sldMk cId="1204577988" sldId="615"/>
        </pc:sldMkLst>
      </pc:sldChg>
      <pc:sldChg chg="addSp delSp modSp add mod">
        <pc:chgData name="변 구훈" userId="3ff7b78a3b81e618" providerId="LiveId" clId="{DBF290EE-E5A5-42F3-AB46-4104388E2807}" dt="2021-11-06T08:53:41.408" v="1837" actId="1076"/>
        <pc:sldMkLst>
          <pc:docMk/>
          <pc:sldMk cId="757754743" sldId="616"/>
        </pc:sldMkLst>
        <pc:spChg chg="add mod">
          <ac:chgData name="변 구훈" userId="3ff7b78a3b81e618" providerId="LiveId" clId="{DBF290EE-E5A5-42F3-AB46-4104388E2807}" dt="2021-11-06T08:53:41.408" v="1837" actId="1076"/>
          <ac:spMkLst>
            <pc:docMk/>
            <pc:sldMk cId="757754743" sldId="616"/>
            <ac:spMk id="5" creationId="{7A33F612-EE7F-47EC-9773-830621787D1B}"/>
          </ac:spMkLst>
        </pc:spChg>
        <pc:grpChg chg="add mod">
          <ac:chgData name="변 구훈" userId="3ff7b78a3b81e618" providerId="LiveId" clId="{DBF290EE-E5A5-42F3-AB46-4104388E2807}" dt="2021-11-06T08:53:31.432" v="1831" actId="1076"/>
          <ac:grpSpMkLst>
            <pc:docMk/>
            <pc:sldMk cId="757754743" sldId="616"/>
            <ac:grpSpMk id="9" creationId="{AE87BC5B-E18E-4C32-8F2E-B18535075BA8}"/>
          </ac:grpSpMkLst>
        </pc:grpChg>
        <pc:picChg chg="del">
          <ac:chgData name="변 구훈" userId="3ff7b78a3b81e618" providerId="LiveId" clId="{DBF290EE-E5A5-42F3-AB46-4104388E2807}" dt="2021-11-06T08:52:45.019" v="1787" actId="478"/>
          <ac:picMkLst>
            <pc:docMk/>
            <pc:sldMk cId="757754743" sldId="616"/>
            <ac:picMk id="4" creationId="{59EE5B56-0AE4-4074-AB74-DED42512B16E}"/>
          </ac:picMkLst>
        </pc:picChg>
        <pc:picChg chg="add mod">
          <ac:chgData name="변 구훈" userId="3ff7b78a3b81e618" providerId="LiveId" clId="{DBF290EE-E5A5-42F3-AB46-4104388E2807}" dt="2021-11-06T08:53:25.221" v="1829" actId="164"/>
          <ac:picMkLst>
            <pc:docMk/>
            <pc:sldMk cId="757754743" sldId="616"/>
            <ac:picMk id="6" creationId="{DC47BEAD-AB88-4CE4-93EB-13384DA73142}"/>
          </ac:picMkLst>
        </pc:picChg>
        <pc:picChg chg="add mod">
          <ac:chgData name="변 구훈" userId="3ff7b78a3b81e618" providerId="LiveId" clId="{DBF290EE-E5A5-42F3-AB46-4104388E2807}" dt="2021-11-06T08:53:25.221" v="1829" actId="164"/>
          <ac:picMkLst>
            <pc:docMk/>
            <pc:sldMk cId="757754743" sldId="616"/>
            <ac:picMk id="8" creationId="{29DAE611-E914-4DEB-A666-5D1DE66AD33E}"/>
          </ac:picMkLst>
        </pc:picChg>
      </pc:sldChg>
      <pc:sldChg chg="addSp delSp modSp add mod">
        <pc:chgData name="변 구훈" userId="3ff7b78a3b81e618" providerId="LiveId" clId="{DBF290EE-E5A5-42F3-AB46-4104388E2807}" dt="2021-11-06T08:54:56.075" v="1890" actId="14100"/>
        <pc:sldMkLst>
          <pc:docMk/>
          <pc:sldMk cId="970887362" sldId="617"/>
        </pc:sldMkLst>
        <pc:spChg chg="mod">
          <ac:chgData name="변 구훈" userId="3ff7b78a3b81e618" providerId="LiveId" clId="{DBF290EE-E5A5-42F3-AB46-4104388E2807}" dt="2021-11-06T08:54:56.075" v="1890" actId="14100"/>
          <ac:spMkLst>
            <pc:docMk/>
            <pc:sldMk cId="970887362" sldId="617"/>
            <ac:spMk id="5" creationId="{7A33F612-EE7F-47EC-9773-830621787D1B}"/>
          </ac:spMkLst>
        </pc:spChg>
        <pc:grpChg chg="del">
          <ac:chgData name="변 구훈" userId="3ff7b78a3b81e618" providerId="LiveId" clId="{DBF290EE-E5A5-42F3-AB46-4104388E2807}" dt="2021-11-06T08:53:58.824" v="1839" actId="478"/>
          <ac:grpSpMkLst>
            <pc:docMk/>
            <pc:sldMk cId="970887362" sldId="617"/>
            <ac:grpSpMk id="9" creationId="{AE87BC5B-E18E-4C32-8F2E-B18535075BA8}"/>
          </ac:grpSpMkLst>
        </pc:grpChg>
        <pc:grpChg chg="add mod">
          <ac:chgData name="변 구훈" userId="3ff7b78a3b81e618" providerId="LiveId" clId="{DBF290EE-E5A5-42F3-AB46-4104388E2807}" dt="2021-11-06T08:54:22.769" v="1850" actId="1076"/>
          <ac:grpSpMkLst>
            <pc:docMk/>
            <pc:sldMk cId="970887362" sldId="617"/>
            <ac:grpSpMk id="11" creationId="{F4C460FB-2E53-4BB1-84DF-674504811C7B}"/>
          </ac:grpSpMkLst>
        </pc:grpChg>
        <pc:picChg chg="add mod">
          <ac:chgData name="변 구훈" userId="3ff7b78a3b81e618" providerId="LiveId" clId="{DBF290EE-E5A5-42F3-AB46-4104388E2807}" dt="2021-11-06T08:54:20.149" v="1848" actId="164"/>
          <ac:picMkLst>
            <pc:docMk/>
            <pc:sldMk cId="970887362" sldId="617"/>
            <ac:picMk id="4" creationId="{6CAA1442-9FC5-4244-BEBA-0AAA7AB788A6}"/>
          </ac:picMkLst>
        </pc:picChg>
        <pc:picChg chg="add mod">
          <ac:chgData name="변 구훈" userId="3ff7b78a3b81e618" providerId="LiveId" clId="{DBF290EE-E5A5-42F3-AB46-4104388E2807}" dt="2021-11-06T08:54:20.149" v="1848" actId="164"/>
          <ac:picMkLst>
            <pc:docMk/>
            <pc:sldMk cId="970887362" sldId="617"/>
            <ac:picMk id="10" creationId="{9205E04D-06F7-44AD-8B3B-5080401747DA}"/>
          </ac:picMkLst>
        </pc:picChg>
      </pc:sldChg>
      <pc:sldChg chg="addSp delSp modSp add mod">
        <pc:chgData name="변 구훈" userId="3ff7b78a3b81e618" providerId="LiveId" clId="{DBF290EE-E5A5-42F3-AB46-4104388E2807}" dt="2021-11-06T08:56:37.869" v="1933" actId="1076"/>
        <pc:sldMkLst>
          <pc:docMk/>
          <pc:sldMk cId="175313956" sldId="618"/>
        </pc:sldMkLst>
        <pc:spChg chg="del">
          <ac:chgData name="변 구훈" userId="3ff7b78a3b81e618" providerId="LiveId" clId="{DBF290EE-E5A5-42F3-AB46-4104388E2807}" dt="2021-11-06T08:55:13.808" v="1892" actId="478"/>
          <ac:spMkLst>
            <pc:docMk/>
            <pc:sldMk cId="175313956" sldId="618"/>
            <ac:spMk id="5" creationId="{7A33F612-EE7F-47EC-9773-830621787D1B}"/>
          </ac:spMkLst>
        </pc:spChg>
        <pc:grpChg chg="add mod">
          <ac:chgData name="변 구훈" userId="3ff7b78a3b81e618" providerId="LiveId" clId="{DBF290EE-E5A5-42F3-AB46-4104388E2807}" dt="2021-11-06T08:56:27.021" v="1926" actId="164"/>
          <ac:grpSpMkLst>
            <pc:docMk/>
            <pc:sldMk cId="175313956" sldId="618"/>
            <ac:grpSpMk id="9" creationId="{18617712-211D-4018-886E-FEFA04C62983}"/>
          </ac:grpSpMkLst>
        </pc:grpChg>
        <pc:grpChg chg="del">
          <ac:chgData name="변 구훈" userId="3ff7b78a3b81e618" providerId="LiveId" clId="{DBF290EE-E5A5-42F3-AB46-4104388E2807}" dt="2021-11-06T08:55:13.808" v="1892" actId="478"/>
          <ac:grpSpMkLst>
            <pc:docMk/>
            <pc:sldMk cId="175313956" sldId="618"/>
            <ac:grpSpMk id="11" creationId="{F4C460FB-2E53-4BB1-84DF-674504811C7B}"/>
          </ac:grpSpMkLst>
        </pc:grpChg>
        <pc:picChg chg="add mod">
          <ac:chgData name="변 구훈" userId="3ff7b78a3b81e618" providerId="LiveId" clId="{DBF290EE-E5A5-42F3-AB46-4104388E2807}" dt="2021-11-06T08:56:37.869" v="1933" actId="1076"/>
          <ac:picMkLst>
            <pc:docMk/>
            <pc:sldMk cId="175313956" sldId="618"/>
            <ac:picMk id="6" creationId="{9A2BF4E2-1283-41FD-98CC-30BBA0F832AE}"/>
          </ac:picMkLst>
        </pc:picChg>
        <pc:picChg chg="add del mod">
          <ac:chgData name="변 구훈" userId="3ff7b78a3b81e618" providerId="LiveId" clId="{DBF290EE-E5A5-42F3-AB46-4104388E2807}" dt="2021-11-06T08:56:28.769" v="1929" actId="478"/>
          <ac:picMkLst>
            <pc:docMk/>
            <pc:sldMk cId="175313956" sldId="618"/>
            <ac:picMk id="8" creationId="{0BD97F4D-5117-4219-83C5-F714400CFE45}"/>
          </ac:picMkLst>
        </pc:picChg>
      </pc:sldChg>
      <pc:sldChg chg="addSp delSp modSp add mod">
        <pc:chgData name="변 구훈" userId="3ff7b78a3b81e618" providerId="LiveId" clId="{DBF290EE-E5A5-42F3-AB46-4104388E2807}" dt="2021-11-06T08:56:54.560" v="1939" actId="1076"/>
        <pc:sldMkLst>
          <pc:docMk/>
          <pc:sldMk cId="3473923934" sldId="619"/>
        </pc:sldMkLst>
        <pc:picChg chg="add mod">
          <ac:chgData name="변 구훈" userId="3ff7b78a3b81e618" providerId="LiveId" clId="{DBF290EE-E5A5-42F3-AB46-4104388E2807}" dt="2021-11-06T08:56:54.560" v="1939" actId="1076"/>
          <ac:picMkLst>
            <pc:docMk/>
            <pc:sldMk cId="3473923934" sldId="619"/>
            <ac:picMk id="4" creationId="{882555AD-138C-450D-A282-9C09B46D6225}"/>
          </ac:picMkLst>
        </pc:picChg>
        <pc:picChg chg="del">
          <ac:chgData name="변 구훈" userId="3ff7b78a3b81e618" providerId="LiveId" clId="{DBF290EE-E5A5-42F3-AB46-4104388E2807}" dt="2021-11-06T08:56:39.976" v="1935" actId="478"/>
          <ac:picMkLst>
            <pc:docMk/>
            <pc:sldMk cId="3473923934" sldId="619"/>
            <ac:picMk id="6" creationId="{9A2BF4E2-1283-41FD-98CC-30BBA0F832AE}"/>
          </ac:picMkLst>
        </pc:picChg>
      </pc:sldChg>
      <pc:sldChg chg="addSp delSp modSp add mod">
        <pc:chgData name="변 구훈" userId="3ff7b78a3b81e618" providerId="LiveId" clId="{DBF290EE-E5A5-42F3-AB46-4104388E2807}" dt="2021-11-06T08:57:53.292" v="2009"/>
        <pc:sldMkLst>
          <pc:docMk/>
          <pc:sldMk cId="838881614" sldId="620"/>
        </pc:sldMkLst>
        <pc:spChg chg="add mod">
          <ac:chgData name="변 구훈" userId="3ff7b78a3b81e618" providerId="LiveId" clId="{DBF290EE-E5A5-42F3-AB46-4104388E2807}" dt="2021-11-06T08:57:53.292" v="2009"/>
          <ac:spMkLst>
            <pc:docMk/>
            <pc:sldMk cId="838881614" sldId="620"/>
            <ac:spMk id="6" creationId="{418CDB2E-D086-4C9C-A585-A30D8C517343}"/>
          </ac:spMkLst>
        </pc:spChg>
        <pc:picChg chg="del">
          <ac:chgData name="변 구훈" userId="3ff7b78a3b81e618" providerId="LiveId" clId="{DBF290EE-E5A5-42F3-AB46-4104388E2807}" dt="2021-11-06T08:57:30.014" v="1941" actId="478"/>
          <ac:picMkLst>
            <pc:docMk/>
            <pc:sldMk cId="838881614" sldId="620"/>
            <ac:picMk id="4" creationId="{882555AD-138C-450D-A282-9C09B46D6225}"/>
          </ac:picMkLst>
        </pc:picChg>
        <pc:picChg chg="add mod">
          <ac:chgData name="변 구훈" userId="3ff7b78a3b81e618" providerId="LiveId" clId="{DBF290EE-E5A5-42F3-AB46-4104388E2807}" dt="2021-11-06T08:57:33.506" v="1944" actId="1076"/>
          <ac:picMkLst>
            <pc:docMk/>
            <pc:sldMk cId="838881614" sldId="620"/>
            <ac:picMk id="5" creationId="{CCB81E94-45AE-4C36-83CF-9E48AE4EA54E}"/>
          </ac:picMkLst>
        </pc:picChg>
      </pc:sldChg>
      <pc:sldChg chg="delSp modSp add mod">
        <pc:chgData name="변 구훈" userId="3ff7b78a3b81e618" providerId="LiveId" clId="{DBF290EE-E5A5-42F3-AB46-4104388E2807}" dt="2021-11-06T08:59:59.978" v="2177" actId="27636"/>
        <pc:sldMkLst>
          <pc:docMk/>
          <pc:sldMk cId="1275458973" sldId="621"/>
        </pc:sldMkLst>
        <pc:spChg chg="mod">
          <ac:chgData name="변 구훈" userId="3ff7b78a3b81e618" providerId="LiveId" clId="{DBF290EE-E5A5-42F3-AB46-4104388E2807}" dt="2021-11-06T08:58:07.614" v="2029"/>
          <ac:spMkLst>
            <pc:docMk/>
            <pc:sldMk cId="1275458973" sldId="621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8:59:59.978" v="2177" actId="27636"/>
          <ac:spMkLst>
            <pc:docMk/>
            <pc:sldMk cId="1275458973" sldId="621"/>
            <ac:spMk id="6" creationId="{418CDB2E-D086-4C9C-A585-A30D8C517343}"/>
          </ac:spMkLst>
        </pc:spChg>
        <pc:picChg chg="del">
          <ac:chgData name="변 구훈" userId="3ff7b78a3b81e618" providerId="LiveId" clId="{DBF290EE-E5A5-42F3-AB46-4104388E2807}" dt="2021-11-06T08:58:08.318" v="2030" actId="478"/>
          <ac:picMkLst>
            <pc:docMk/>
            <pc:sldMk cId="1275458973" sldId="621"/>
            <ac:picMk id="5" creationId="{CCB81E94-45AE-4C36-83CF-9E48AE4EA54E}"/>
          </ac:picMkLst>
        </pc:picChg>
      </pc:sldChg>
      <pc:sldChg chg="modSp add mod">
        <pc:chgData name="변 구훈" userId="3ff7b78a3b81e618" providerId="LiveId" clId="{DBF290EE-E5A5-42F3-AB46-4104388E2807}" dt="2021-11-06T09:00:56.763" v="2248" actId="20577"/>
        <pc:sldMkLst>
          <pc:docMk/>
          <pc:sldMk cId="754046599" sldId="622"/>
        </pc:sldMkLst>
        <pc:spChg chg="mod">
          <ac:chgData name="변 구훈" userId="3ff7b78a3b81e618" providerId="LiveId" clId="{DBF290EE-E5A5-42F3-AB46-4104388E2807}" dt="2021-11-06T09:00:56.763" v="2248" actId="20577"/>
          <ac:spMkLst>
            <pc:docMk/>
            <pc:sldMk cId="754046599" sldId="622"/>
            <ac:spMk id="6" creationId="{418CDB2E-D086-4C9C-A585-A30D8C517343}"/>
          </ac:spMkLst>
        </pc:spChg>
      </pc:sldChg>
      <pc:sldChg chg="addSp modSp add mod">
        <pc:chgData name="변 구훈" userId="3ff7b78a3b81e618" providerId="LiveId" clId="{DBF290EE-E5A5-42F3-AB46-4104388E2807}" dt="2021-11-06T09:14:08.599" v="2271"/>
        <pc:sldMkLst>
          <pc:docMk/>
          <pc:sldMk cId="339460842" sldId="623"/>
        </pc:sldMkLst>
        <pc:spChg chg="mod">
          <ac:chgData name="변 구훈" userId="3ff7b78a3b81e618" providerId="LiveId" clId="{DBF290EE-E5A5-42F3-AB46-4104388E2807}" dt="2021-11-06T09:14:08.599" v="2271"/>
          <ac:spMkLst>
            <pc:docMk/>
            <pc:sldMk cId="339460842" sldId="623"/>
            <ac:spMk id="6" creationId="{418CDB2E-D086-4C9C-A585-A30D8C517343}"/>
          </ac:spMkLst>
        </pc:spChg>
        <pc:picChg chg="add mod">
          <ac:chgData name="변 구훈" userId="3ff7b78a3b81e618" providerId="LiveId" clId="{DBF290EE-E5A5-42F3-AB46-4104388E2807}" dt="2021-11-06T09:01:22.832" v="2256" actId="1076"/>
          <ac:picMkLst>
            <pc:docMk/>
            <pc:sldMk cId="339460842" sldId="623"/>
            <ac:picMk id="4" creationId="{950D1573-7ED4-4015-809B-898F29E23681}"/>
          </ac:picMkLst>
        </pc:picChg>
      </pc:sldChg>
      <pc:sldChg chg="addSp delSp modSp add mod">
        <pc:chgData name="변 구훈" userId="3ff7b78a3b81e618" providerId="LiveId" clId="{DBF290EE-E5A5-42F3-AB46-4104388E2807}" dt="2021-11-06T09:14:31.900" v="2277" actId="1076"/>
        <pc:sldMkLst>
          <pc:docMk/>
          <pc:sldMk cId="637627393" sldId="624"/>
        </pc:sldMkLst>
        <pc:spChg chg="del">
          <ac:chgData name="변 구훈" userId="3ff7b78a3b81e618" providerId="LiveId" clId="{DBF290EE-E5A5-42F3-AB46-4104388E2807}" dt="2021-11-06T09:14:28.594" v="2274" actId="478"/>
          <ac:spMkLst>
            <pc:docMk/>
            <pc:sldMk cId="637627393" sldId="624"/>
            <ac:spMk id="6" creationId="{418CDB2E-D086-4C9C-A585-A30D8C517343}"/>
          </ac:spMkLst>
        </pc:spChg>
        <pc:picChg chg="del mod">
          <ac:chgData name="변 구훈" userId="3ff7b78a3b81e618" providerId="LiveId" clId="{DBF290EE-E5A5-42F3-AB46-4104388E2807}" dt="2021-11-06T09:14:28.594" v="2274" actId="478"/>
          <ac:picMkLst>
            <pc:docMk/>
            <pc:sldMk cId="637627393" sldId="624"/>
            <ac:picMk id="4" creationId="{950D1573-7ED4-4015-809B-898F29E23681}"/>
          </ac:picMkLst>
        </pc:picChg>
        <pc:picChg chg="add mod">
          <ac:chgData name="변 구훈" userId="3ff7b78a3b81e618" providerId="LiveId" clId="{DBF290EE-E5A5-42F3-AB46-4104388E2807}" dt="2021-11-06T09:14:31.900" v="2277" actId="1076"/>
          <ac:picMkLst>
            <pc:docMk/>
            <pc:sldMk cId="637627393" sldId="624"/>
            <ac:picMk id="5" creationId="{D9B7964C-ED73-4C60-AAFD-BA4E86DF63DD}"/>
          </ac:picMkLst>
        </pc:picChg>
      </pc:sldChg>
      <pc:sldChg chg="delSp modSp add mod">
        <pc:chgData name="변 구훈" userId="3ff7b78a3b81e618" providerId="LiveId" clId="{DBF290EE-E5A5-42F3-AB46-4104388E2807}" dt="2021-11-06T09:16:01.816" v="2325" actId="27636"/>
        <pc:sldMkLst>
          <pc:docMk/>
          <pc:sldMk cId="562158897" sldId="625"/>
        </pc:sldMkLst>
        <pc:spChg chg="mod">
          <ac:chgData name="변 구훈" userId="3ff7b78a3b81e618" providerId="LiveId" clId="{DBF290EE-E5A5-42F3-AB46-4104388E2807}" dt="2021-11-06T09:16:01.816" v="2325" actId="27636"/>
          <ac:spMkLst>
            <pc:docMk/>
            <pc:sldMk cId="562158897" sldId="625"/>
            <ac:spMk id="6" creationId="{418CDB2E-D086-4C9C-A585-A30D8C517343}"/>
          </ac:spMkLst>
        </pc:spChg>
        <pc:picChg chg="del mod">
          <ac:chgData name="변 구훈" userId="3ff7b78a3b81e618" providerId="LiveId" clId="{DBF290EE-E5A5-42F3-AB46-4104388E2807}" dt="2021-11-06T09:14:50.968" v="2282" actId="478"/>
          <ac:picMkLst>
            <pc:docMk/>
            <pc:sldMk cId="562158897" sldId="625"/>
            <ac:picMk id="4" creationId="{950D1573-7ED4-4015-809B-898F29E23681}"/>
          </ac:picMkLst>
        </pc:picChg>
      </pc:sldChg>
      <pc:sldChg chg="add del">
        <pc:chgData name="변 구훈" userId="3ff7b78a3b81e618" providerId="LiveId" clId="{DBF290EE-E5A5-42F3-AB46-4104388E2807}" dt="2021-11-06T09:14:48.432" v="2279" actId="47"/>
        <pc:sldMkLst>
          <pc:docMk/>
          <pc:sldMk cId="3631231014" sldId="625"/>
        </pc:sldMkLst>
      </pc:sldChg>
      <pc:sldChg chg="addSp modSp add mod">
        <pc:chgData name="변 구훈" userId="3ff7b78a3b81e618" providerId="LiveId" clId="{DBF290EE-E5A5-42F3-AB46-4104388E2807}" dt="2021-11-06T09:16:29.120" v="2376" actId="1076"/>
        <pc:sldMkLst>
          <pc:docMk/>
          <pc:sldMk cId="670603220" sldId="626"/>
        </pc:sldMkLst>
        <pc:spChg chg="mod">
          <ac:chgData name="변 구훈" userId="3ff7b78a3b81e618" providerId="LiveId" clId="{DBF290EE-E5A5-42F3-AB46-4104388E2807}" dt="2021-11-06T09:16:17.295" v="2374" actId="27636"/>
          <ac:spMkLst>
            <pc:docMk/>
            <pc:sldMk cId="670603220" sldId="626"/>
            <ac:spMk id="6" creationId="{418CDB2E-D086-4C9C-A585-A30D8C517343}"/>
          </ac:spMkLst>
        </pc:spChg>
        <pc:picChg chg="add mod">
          <ac:chgData name="변 구훈" userId="3ff7b78a3b81e618" providerId="LiveId" clId="{DBF290EE-E5A5-42F3-AB46-4104388E2807}" dt="2021-11-06T09:16:29.120" v="2376" actId="1076"/>
          <ac:picMkLst>
            <pc:docMk/>
            <pc:sldMk cId="670603220" sldId="626"/>
            <ac:picMk id="4" creationId="{5312A254-6B58-4DA7-8F0A-BB3048E3A19C}"/>
          </ac:picMkLst>
        </pc:picChg>
      </pc:sldChg>
      <pc:sldChg chg="addSp delSp modSp add mod">
        <pc:chgData name="변 구훈" userId="3ff7b78a3b81e618" providerId="LiveId" clId="{DBF290EE-E5A5-42F3-AB46-4104388E2807}" dt="2021-11-06T09:19:09.526" v="2429"/>
        <pc:sldMkLst>
          <pc:docMk/>
          <pc:sldMk cId="2694002573" sldId="627"/>
        </pc:sldMkLst>
        <pc:spChg chg="del">
          <ac:chgData name="변 구훈" userId="3ff7b78a3b81e618" providerId="LiveId" clId="{DBF290EE-E5A5-42F3-AB46-4104388E2807}" dt="2021-11-06T09:16:50.953" v="2378" actId="478"/>
          <ac:spMkLst>
            <pc:docMk/>
            <pc:sldMk cId="2694002573" sldId="627"/>
            <ac:spMk id="6" creationId="{418CDB2E-D086-4C9C-A585-A30D8C517343}"/>
          </ac:spMkLst>
        </pc:spChg>
        <pc:spChg chg="add mod">
          <ac:chgData name="변 구훈" userId="3ff7b78a3b81e618" providerId="LiveId" clId="{DBF290EE-E5A5-42F3-AB46-4104388E2807}" dt="2021-11-06T09:19:09.526" v="2429"/>
          <ac:spMkLst>
            <pc:docMk/>
            <pc:sldMk cId="2694002573" sldId="627"/>
            <ac:spMk id="7" creationId="{F0866B01-34DD-4539-A029-EC2AF881A7E8}"/>
          </ac:spMkLst>
        </pc:spChg>
        <pc:picChg chg="del">
          <ac:chgData name="변 구훈" userId="3ff7b78a3b81e618" providerId="LiveId" clId="{DBF290EE-E5A5-42F3-AB46-4104388E2807}" dt="2021-11-06T09:16:51.293" v="2379" actId="478"/>
          <ac:picMkLst>
            <pc:docMk/>
            <pc:sldMk cId="2694002573" sldId="627"/>
            <ac:picMk id="4" creationId="{5312A254-6B58-4DA7-8F0A-BB3048E3A19C}"/>
          </ac:picMkLst>
        </pc:picChg>
        <pc:picChg chg="add mod">
          <ac:chgData name="변 구훈" userId="3ff7b78a3b81e618" providerId="LiveId" clId="{DBF290EE-E5A5-42F3-AB46-4104388E2807}" dt="2021-11-06T09:19:06.137" v="2420" actId="1076"/>
          <ac:picMkLst>
            <pc:docMk/>
            <pc:sldMk cId="2694002573" sldId="627"/>
            <ac:picMk id="5" creationId="{CF569345-51F5-4A9B-A69E-BCA65D433A54}"/>
          </ac:picMkLst>
        </pc:picChg>
      </pc:sldChg>
      <pc:sldChg chg="addSp delSp modSp add mod">
        <pc:chgData name="변 구훈" userId="3ff7b78a3b81e618" providerId="LiveId" clId="{DBF290EE-E5A5-42F3-AB46-4104388E2807}" dt="2021-11-06T09:17:59.022" v="2399" actId="1076"/>
        <pc:sldMkLst>
          <pc:docMk/>
          <pc:sldMk cId="1921433473" sldId="628"/>
        </pc:sldMkLst>
        <pc:grpChg chg="add mod">
          <ac:chgData name="변 구훈" userId="3ff7b78a3b81e618" providerId="LiveId" clId="{DBF290EE-E5A5-42F3-AB46-4104388E2807}" dt="2021-11-06T09:17:59.022" v="2399" actId="1076"/>
          <ac:grpSpMkLst>
            <pc:docMk/>
            <pc:sldMk cId="1921433473" sldId="628"/>
            <ac:grpSpMk id="8" creationId="{0A41C0D6-0C3E-4A83-941B-878ED362F7A2}"/>
          </ac:grpSpMkLst>
        </pc:grpChg>
        <pc:picChg chg="add mod">
          <ac:chgData name="변 구훈" userId="3ff7b78a3b81e618" providerId="LiveId" clId="{DBF290EE-E5A5-42F3-AB46-4104388E2807}" dt="2021-11-06T09:17:51.652" v="2395" actId="164"/>
          <ac:picMkLst>
            <pc:docMk/>
            <pc:sldMk cId="1921433473" sldId="628"/>
            <ac:picMk id="4" creationId="{FFB4A968-4E25-4761-AAEF-6C5A62F5C0D7}"/>
          </ac:picMkLst>
        </pc:picChg>
        <pc:picChg chg="del">
          <ac:chgData name="변 구훈" userId="3ff7b78a3b81e618" providerId="LiveId" clId="{DBF290EE-E5A5-42F3-AB46-4104388E2807}" dt="2021-11-06T09:17:15.845" v="2383" actId="478"/>
          <ac:picMkLst>
            <pc:docMk/>
            <pc:sldMk cId="1921433473" sldId="628"/>
            <ac:picMk id="5" creationId="{CF569345-51F5-4A9B-A69E-BCA65D433A54}"/>
          </ac:picMkLst>
        </pc:picChg>
        <pc:picChg chg="add mod">
          <ac:chgData name="변 구훈" userId="3ff7b78a3b81e618" providerId="LiveId" clId="{DBF290EE-E5A5-42F3-AB46-4104388E2807}" dt="2021-11-06T09:17:51.652" v="2395" actId="164"/>
          <ac:picMkLst>
            <pc:docMk/>
            <pc:sldMk cId="1921433473" sldId="628"/>
            <ac:picMk id="7" creationId="{8B50A6F9-E3B2-4141-942B-97164DA121D7}"/>
          </ac:picMkLst>
        </pc:picChg>
      </pc:sldChg>
      <pc:sldChg chg="addSp delSp modSp add mod">
        <pc:chgData name="변 구훈" userId="3ff7b78a3b81e618" providerId="LiveId" clId="{DBF290EE-E5A5-42F3-AB46-4104388E2807}" dt="2021-11-06T09:18:50.952" v="2415" actId="1076"/>
        <pc:sldMkLst>
          <pc:docMk/>
          <pc:sldMk cId="4012152531" sldId="629"/>
        </pc:sldMkLst>
        <pc:grpChg chg="del">
          <ac:chgData name="변 구훈" userId="3ff7b78a3b81e618" providerId="LiveId" clId="{DBF290EE-E5A5-42F3-AB46-4104388E2807}" dt="2021-11-06T09:18:17.482" v="2401" actId="478"/>
          <ac:grpSpMkLst>
            <pc:docMk/>
            <pc:sldMk cId="4012152531" sldId="629"/>
            <ac:grpSpMk id="8" creationId="{0A41C0D6-0C3E-4A83-941B-878ED362F7A2}"/>
          </ac:grpSpMkLst>
        </pc:grpChg>
        <pc:grpChg chg="add mod">
          <ac:chgData name="변 구훈" userId="3ff7b78a3b81e618" providerId="LiveId" clId="{DBF290EE-E5A5-42F3-AB46-4104388E2807}" dt="2021-11-06T09:18:50.952" v="2415" actId="1076"/>
          <ac:grpSpMkLst>
            <pc:docMk/>
            <pc:sldMk cId="4012152531" sldId="629"/>
            <ac:grpSpMk id="10" creationId="{96C15EE1-08A6-4E75-861E-8CE5C88BAC1E}"/>
          </ac:grpSpMkLst>
        </pc:grpChg>
        <pc:picChg chg="add mod">
          <ac:chgData name="변 구훈" userId="3ff7b78a3b81e618" providerId="LiveId" clId="{DBF290EE-E5A5-42F3-AB46-4104388E2807}" dt="2021-11-06T09:18:48.135" v="2413" actId="164"/>
          <ac:picMkLst>
            <pc:docMk/>
            <pc:sldMk cId="4012152531" sldId="629"/>
            <ac:picMk id="5" creationId="{84165B0D-9BD4-4FAE-9540-D9F221E0B58C}"/>
          </ac:picMkLst>
        </pc:picChg>
        <pc:picChg chg="add mod">
          <ac:chgData name="변 구훈" userId="3ff7b78a3b81e618" providerId="LiveId" clId="{DBF290EE-E5A5-42F3-AB46-4104388E2807}" dt="2021-11-06T09:18:48.135" v="2413" actId="164"/>
          <ac:picMkLst>
            <pc:docMk/>
            <pc:sldMk cId="4012152531" sldId="629"/>
            <ac:picMk id="9" creationId="{CA31522D-5013-4738-A320-2CFB4D5DF568}"/>
          </ac:picMkLst>
        </pc:picChg>
      </pc:sldChg>
      <pc:sldChg chg="addSp delSp add mod">
        <pc:chgData name="변 구훈" userId="3ff7b78a3b81e618" providerId="LiveId" clId="{DBF290EE-E5A5-42F3-AB46-4104388E2807}" dt="2021-11-06T09:19:25.647" v="2432" actId="22"/>
        <pc:sldMkLst>
          <pc:docMk/>
          <pc:sldMk cId="510847078" sldId="630"/>
        </pc:sldMkLst>
        <pc:grpChg chg="del">
          <ac:chgData name="변 구훈" userId="3ff7b78a3b81e618" providerId="LiveId" clId="{DBF290EE-E5A5-42F3-AB46-4104388E2807}" dt="2021-11-06T09:19:25.378" v="2431" actId="478"/>
          <ac:grpSpMkLst>
            <pc:docMk/>
            <pc:sldMk cId="510847078" sldId="630"/>
            <ac:grpSpMk id="10" creationId="{96C15EE1-08A6-4E75-861E-8CE5C88BAC1E}"/>
          </ac:grpSpMkLst>
        </pc:grpChg>
        <pc:picChg chg="add">
          <ac:chgData name="변 구훈" userId="3ff7b78a3b81e618" providerId="LiveId" clId="{DBF290EE-E5A5-42F3-AB46-4104388E2807}" dt="2021-11-06T09:19:25.647" v="2432" actId="22"/>
          <ac:picMkLst>
            <pc:docMk/>
            <pc:sldMk cId="510847078" sldId="630"/>
            <ac:picMk id="4" creationId="{E7A5116F-7352-4E24-8C90-50E8230A02E8}"/>
          </ac:picMkLst>
        </pc:picChg>
      </pc:sldChg>
      <pc:sldChg chg="addSp delSp modSp add mod">
        <pc:chgData name="변 구훈" userId="3ff7b78a3b81e618" providerId="LiveId" clId="{DBF290EE-E5A5-42F3-AB46-4104388E2807}" dt="2021-11-06T09:20:21.398" v="2457" actId="1036"/>
        <pc:sldMkLst>
          <pc:docMk/>
          <pc:sldMk cId="1742876787" sldId="631"/>
        </pc:sldMkLst>
        <pc:spChg chg="add mod">
          <ac:chgData name="변 구훈" userId="3ff7b78a3b81e618" providerId="LiveId" clId="{DBF290EE-E5A5-42F3-AB46-4104388E2807}" dt="2021-11-06T09:20:21.398" v="2457" actId="1036"/>
          <ac:spMkLst>
            <pc:docMk/>
            <pc:sldMk cId="1742876787" sldId="631"/>
            <ac:spMk id="6" creationId="{AE51A277-854E-45CF-8609-0EFDDC56ED21}"/>
          </ac:spMkLst>
        </pc:spChg>
        <pc:picChg chg="del">
          <ac:chgData name="변 구훈" userId="3ff7b78a3b81e618" providerId="LiveId" clId="{DBF290EE-E5A5-42F3-AB46-4104388E2807}" dt="2021-11-06T09:19:32.847" v="2434" actId="478"/>
          <ac:picMkLst>
            <pc:docMk/>
            <pc:sldMk cId="1742876787" sldId="631"/>
            <ac:picMk id="4" creationId="{E7A5116F-7352-4E24-8C90-50E8230A02E8}"/>
          </ac:picMkLst>
        </pc:picChg>
        <pc:picChg chg="add mod">
          <ac:chgData name="변 구훈" userId="3ff7b78a3b81e618" providerId="LiveId" clId="{DBF290EE-E5A5-42F3-AB46-4104388E2807}" dt="2021-11-06T09:19:45.049" v="2437" actId="1076"/>
          <ac:picMkLst>
            <pc:docMk/>
            <pc:sldMk cId="1742876787" sldId="631"/>
            <ac:picMk id="5" creationId="{E88A520D-0959-4518-B457-A85AD91F5D8F}"/>
          </ac:picMkLst>
        </pc:picChg>
      </pc:sldChg>
      <pc:sldChg chg="addSp delSp modSp add mod">
        <pc:chgData name="변 구훈" userId="3ff7b78a3b81e618" providerId="LiveId" clId="{DBF290EE-E5A5-42F3-AB46-4104388E2807}" dt="2021-11-06T09:23:08.635" v="2520" actId="1076"/>
        <pc:sldMkLst>
          <pc:docMk/>
          <pc:sldMk cId="1397806249" sldId="632"/>
        </pc:sldMkLst>
        <pc:spChg chg="mod">
          <ac:chgData name="변 구훈" userId="3ff7b78a3b81e618" providerId="LiveId" clId="{DBF290EE-E5A5-42F3-AB46-4104388E2807}" dt="2021-11-06T09:23:08.635" v="2520" actId="1076"/>
          <ac:spMkLst>
            <pc:docMk/>
            <pc:sldMk cId="1397806249" sldId="632"/>
            <ac:spMk id="6" creationId="{AE51A277-854E-45CF-8609-0EFDDC56ED21}"/>
          </ac:spMkLst>
        </pc:spChg>
        <pc:grpChg chg="add mod">
          <ac:chgData name="변 구훈" userId="3ff7b78a3b81e618" providerId="LiveId" clId="{DBF290EE-E5A5-42F3-AB46-4104388E2807}" dt="2021-11-06T09:22:20.918" v="2484" actId="1076"/>
          <ac:grpSpMkLst>
            <pc:docMk/>
            <pc:sldMk cId="1397806249" sldId="632"/>
            <ac:grpSpMk id="9" creationId="{FE3D993D-C4E5-468E-BBA1-0FB1ACD86D8B}"/>
          </ac:grpSpMkLst>
        </pc:grpChg>
        <pc:picChg chg="add mod">
          <ac:chgData name="변 구훈" userId="3ff7b78a3b81e618" providerId="LiveId" clId="{DBF290EE-E5A5-42F3-AB46-4104388E2807}" dt="2021-11-06T09:21:40.301" v="2470" actId="164"/>
          <ac:picMkLst>
            <pc:docMk/>
            <pc:sldMk cId="1397806249" sldId="632"/>
            <ac:picMk id="4" creationId="{82B861BF-01EE-4EBE-8FAE-3B81B460AEF7}"/>
          </ac:picMkLst>
        </pc:picChg>
        <pc:picChg chg="del">
          <ac:chgData name="변 구훈" userId="3ff7b78a3b81e618" providerId="LiveId" clId="{DBF290EE-E5A5-42F3-AB46-4104388E2807}" dt="2021-11-06T09:21:01.857" v="2459" actId="478"/>
          <ac:picMkLst>
            <pc:docMk/>
            <pc:sldMk cId="1397806249" sldId="632"/>
            <ac:picMk id="5" creationId="{E88A520D-0959-4518-B457-A85AD91F5D8F}"/>
          </ac:picMkLst>
        </pc:picChg>
        <pc:picChg chg="add mod">
          <ac:chgData name="변 구훈" userId="3ff7b78a3b81e618" providerId="LiveId" clId="{DBF290EE-E5A5-42F3-AB46-4104388E2807}" dt="2021-11-06T09:21:40.301" v="2470" actId="164"/>
          <ac:picMkLst>
            <pc:docMk/>
            <pc:sldMk cId="1397806249" sldId="632"/>
            <ac:picMk id="8" creationId="{C361FCF8-66F7-44E5-8225-2E69F19CB71B}"/>
          </ac:picMkLst>
        </pc:picChg>
      </pc:sldChg>
      <pc:sldChg chg="addSp delSp modSp add mod">
        <pc:chgData name="변 구훈" userId="3ff7b78a3b81e618" providerId="LiveId" clId="{DBF290EE-E5A5-42F3-AB46-4104388E2807}" dt="2021-11-06T09:24:22.590" v="2543" actId="1076"/>
        <pc:sldMkLst>
          <pc:docMk/>
          <pc:sldMk cId="3200916045" sldId="633"/>
        </pc:sldMkLst>
        <pc:spChg chg="del">
          <ac:chgData name="변 구훈" userId="3ff7b78a3b81e618" providerId="LiveId" clId="{DBF290EE-E5A5-42F3-AB46-4104388E2807}" dt="2021-11-06T09:23:23.949" v="2522" actId="478"/>
          <ac:spMkLst>
            <pc:docMk/>
            <pc:sldMk cId="3200916045" sldId="633"/>
            <ac:spMk id="6" creationId="{AE51A277-854E-45CF-8609-0EFDDC56ED21}"/>
          </ac:spMkLst>
        </pc:spChg>
        <pc:grpChg chg="del">
          <ac:chgData name="변 구훈" userId="3ff7b78a3b81e618" providerId="LiveId" clId="{DBF290EE-E5A5-42F3-AB46-4104388E2807}" dt="2021-11-06T09:23:23.949" v="2522" actId="478"/>
          <ac:grpSpMkLst>
            <pc:docMk/>
            <pc:sldMk cId="3200916045" sldId="633"/>
            <ac:grpSpMk id="9" creationId="{FE3D993D-C4E5-468E-BBA1-0FB1ACD86D8B}"/>
          </ac:grpSpMkLst>
        </pc:grpChg>
        <pc:grpChg chg="add mod">
          <ac:chgData name="변 구훈" userId="3ff7b78a3b81e618" providerId="LiveId" clId="{DBF290EE-E5A5-42F3-AB46-4104388E2807}" dt="2021-11-06T09:24:22.590" v="2543" actId="1076"/>
          <ac:grpSpMkLst>
            <pc:docMk/>
            <pc:sldMk cId="3200916045" sldId="633"/>
            <ac:grpSpMk id="11" creationId="{BE24B782-C1E4-4B55-BDCC-02942E8DA58A}"/>
          </ac:grpSpMkLst>
        </pc:grpChg>
        <pc:picChg chg="add mod">
          <ac:chgData name="변 구훈" userId="3ff7b78a3b81e618" providerId="LiveId" clId="{DBF290EE-E5A5-42F3-AB46-4104388E2807}" dt="2021-11-06T09:24:18.748" v="2541" actId="164"/>
          <ac:picMkLst>
            <pc:docMk/>
            <pc:sldMk cId="3200916045" sldId="633"/>
            <ac:picMk id="5" creationId="{9214DD6F-2CCE-4892-B551-807A937918AC}"/>
          </ac:picMkLst>
        </pc:picChg>
        <pc:picChg chg="add mod">
          <ac:chgData name="변 구훈" userId="3ff7b78a3b81e618" providerId="LiveId" clId="{DBF290EE-E5A5-42F3-AB46-4104388E2807}" dt="2021-11-06T09:24:18.748" v="2541" actId="164"/>
          <ac:picMkLst>
            <pc:docMk/>
            <pc:sldMk cId="3200916045" sldId="633"/>
            <ac:picMk id="10" creationId="{DE5C0428-1AFE-49C9-927F-DC5D1595F5FA}"/>
          </ac:picMkLst>
        </pc:picChg>
      </pc:sldChg>
      <pc:sldChg chg="addSp delSp modSp add mod">
        <pc:chgData name="변 구훈" userId="3ff7b78a3b81e618" providerId="LiveId" clId="{DBF290EE-E5A5-42F3-AB46-4104388E2807}" dt="2021-11-06T09:24:50.522" v="2548" actId="1076"/>
        <pc:sldMkLst>
          <pc:docMk/>
          <pc:sldMk cId="10199167" sldId="634"/>
        </pc:sldMkLst>
        <pc:grpChg chg="del">
          <ac:chgData name="변 구훈" userId="3ff7b78a3b81e618" providerId="LiveId" clId="{DBF290EE-E5A5-42F3-AB46-4104388E2807}" dt="2021-11-06T09:24:33.846" v="2545" actId="478"/>
          <ac:grpSpMkLst>
            <pc:docMk/>
            <pc:sldMk cId="10199167" sldId="634"/>
            <ac:grpSpMk id="11" creationId="{BE24B782-C1E4-4B55-BDCC-02942E8DA58A}"/>
          </ac:grpSpMkLst>
        </pc:grpChg>
        <pc:picChg chg="add mod">
          <ac:chgData name="변 구훈" userId="3ff7b78a3b81e618" providerId="LiveId" clId="{DBF290EE-E5A5-42F3-AB46-4104388E2807}" dt="2021-11-06T09:24:50.522" v="2548" actId="1076"/>
          <ac:picMkLst>
            <pc:docMk/>
            <pc:sldMk cId="10199167" sldId="634"/>
            <ac:picMk id="4" creationId="{F88776D6-8F82-4CE6-884E-4C739DD1A9E0}"/>
          </ac:picMkLst>
        </pc:picChg>
      </pc:sldChg>
      <pc:sldChg chg="addSp delSp modSp add mod ord">
        <pc:chgData name="변 구훈" userId="3ff7b78a3b81e618" providerId="LiveId" clId="{DBF290EE-E5A5-42F3-AB46-4104388E2807}" dt="2021-11-06T09:26:17.119" v="2617" actId="14100"/>
        <pc:sldMkLst>
          <pc:docMk/>
          <pc:sldMk cId="1976423910" sldId="635"/>
        </pc:sldMkLst>
        <pc:spChg chg="mod">
          <ac:chgData name="변 구훈" userId="3ff7b78a3b81e618" providerId="LiveId" clId="{DBF290EE-E5A5-42F3-AB46-4104388E2807}" dt="2021-11-06T09:26:11.275" v="2614" actId="27636"/>
          <ac:spMkLst>
            <pc:docMk/>
            <pc:sldMk cId="1976423910" sldId="635"/>
            <ac:spMk id="6" creationId="{AE51A277-854E-45CF-8609-0EFDDC56ED21}"/>
          </ac:spMkLst>
        </pc:spChg>
        <pc:picChg chg="add mod">
          <ac:chgData name="변 구훈" userId="3ff7b78a3b81e618" providerId="LiveId" clId="{DBF290EE-E5A5-42F3-AB46-4104388E2807}" dt="2021-11-06T09:26:17.119" v="2617" actId="14100"/>
          <ac:picMkLst>
            <pc:docMk/>
            <pc:sldMk cId="1976423910" sldId="635"/>
            <ac:picMk id="4" creationId="{60F2A620-5C2E-4A8A-90C6-671A7C72DB52}"/>
          </ac:picMkLst>
        </pc:picChg>
        <pc:picChg chg="del">
          <ac:chgData name="변 구훈" userId="3ff7b78a3b81e618" providerId="LiveId" clId="{DBF290EE-E5A5-42F3-AB46-4104388E2807}" dt="2021-11-06T09:25:28.146" v="2552" actId="478"/>
          <ac:picMkLst>
            <pc:docMk/>
            <pc:sldMk cId="1976423910" sldId="635"/>
            <ac:picMk id="5" creationId="{E88A520D-0959-4518-B457-A85AD91F5D8F}"/>
          </ac:picMkLst>
        </pc:picChg>
      </pc:sldChg>
      <pc:sldChg chg="addSp delSp modSp add mod">
        <pc:chgData name="변 구훈" userId="3ff7b78a3b81e618" providerId="LiveId" clId="{DBF290EE-E5A5-42F3-AB46-4104388E2807}" dt="2021-11-06T09:27:07.923" v="2633" actId="1076"/>
        <pc:sldMkLst>
          <pc:docMk/>
          <pc:sldMk cId="4145528817" sldId="636"/>
        </pc:sldMkLst>
        <pc:spChg chg="del">
          <ac:chgData name="변 구훈" userId="3ff7b78a3b81e618" providerId="LiveId" clId="{DBF290EE-E5A5-42F3-AB46-4104388E2807}" dt="2021-11-06T09:26:22.206" v="2620" actId="478"/>
          <ac:spMkLst>
            <pc:docMk/>
            <pc:sldMk cId="4145528817" sldId="636"/>
            <ac:spMk id="6" creationId="{AE51A277-854E-45CF-8609-0EFDDC56ED21}"/>
          </ac:spMkLst>
        </pc:spChg>
        <pc:grpChg chg="add mod">
          <ac:chgData name="변 구훈" userId="3ff7b78a3b81e618" providerId="LiveId" clId="{DBF290EE-E5A5-42F3-AB46-4104388E2807}" dt="2021-11-06T09:27:07.923" v="2633" actId="1076"/>
          <ac:grpSpMkLst>
            <pc:docMk/>
            <pc:sldMk cId="4145528817" sldId="636"/>
            <ac:grpSpMk id="9" creationId="{A4CE8D5C-5C2A-4050-B3B3-E008AE0AED28}"/>
          </ac:grpSpMkLst>
        </pc:grpChg>
        <pc:picChg chg="del">
          <ac:chgData name="변 구훈" userId="3ff7b78a3b81e618" providerId="LiveId" clId="{DBF290EE-E5A5-42F3-AB46-4104388E2807}" dt="2021-11-06T09:26:21.202" v="2619" actId="478"/>
          <ac:picMkLst>
            <pc:docMk/>
            <pc:sldMk cId="4145528817" sldId="636"/>
            <ac:picMk id="4" creationId="{60F2A620-5C2E-4A8A-90C6-671A7C72DB52}"/>
          </ac:picMkLst>
        </pc:picChg>
        <pc:picChg chg="add mod">
          <ac:chgData name="변 구훈" userId="3ff7b78a3b81e618" providerId="LiveId" clId="{DBF290EE-E5A5-42F3-AB46-4104388E2807}" dt="2021-11-06T09:27:02.221" v="2629" actId="164"/>
          <ac:picMkLst>
            <pc:docMk/>
            <pc:sldMk cId="4145528817" sldId="636"/>
            <ac:picMk id="5" creationId="{536B3ABD-CBE0-4DC8-B17A-FCC058759814}"/>
          </ac:picMkLst>
        </pc:picChg>
        <pc:picChg chg="add mod">
          <ac:chgData name="변 구훈" userId="3ff7b78a3b81e618" providerId="LiveId" clId="{DBF290EE-E5A5-42F3-AB46-4104388E2807}" dt="2021-11-06T09:27:02.221" v="2629" actId="164"/>
          <ac:picMkLst>
            <pc:docMk/>
            <pc:sldMk cId="4145528817" sldId="636"/>
            <ac:picMk id="8" creationId="{3248D4E4-C3AB-4FE4-96F8-2D63E827CD16}"/>
          </ac:picMkLst>
        </pc:picChg>
      </pc:sldChg>
      <pc:sldChg chg="addSp delSp modSp add mod">
        <pc:chgData name="변 구훈" userId="3ff7b78a3b81e618" providerId="LiveId" clId="{DBF290EE-E5A5-42F3-AB46-4104388E2807}" dt="2021-11-06T09:27:51.261" v="2644" actId="1076"/>
        <pc:sldMkLst>
          <pc:docMk/>
          <pc:sldMk cId="210192907" sldId="637"/>
        </pc:sldMkLst>
        <pc:grpChg chg="del">
          <ac:chgData name="변 구훈" userId="3ff7b78a3b81e618" providerId="LiveId" clId="{DBF290EE-E5A5-42F3-AB46-4104388E2807}" dt="2021-11-06T09:27:24.698" v="2635" actId="478"/>
          <ac:grpSpMkLst>
            <pc:docMk/>
            <pc:sldMk cId="210192907" sldId="637"/>
            <ac:grpSpMk id="9" creationId="{A4CE8D5C-5C2A-4050-B3B3-E008AE0AED28}"/>
          </ac:grpSpMkLst>
        </pc:grpChg>
        <pc:grpChg chg="add mod">
          <ac:chgData name="변 구훈" userId="3ff7b78a3b81e618" providerId="LiveId" clId="{DBF290EE-E5A5-42F3-AB46-4104388E2807}" dt="2021-11-06T09:27:51.261" v="2644" actId="1076"/>
          <ac:grpSpMkLst>
            <pc:docMk/>
            <pc:sldMk cId="210192907" sldId="637"/>
            <ac:grpSpMk id="10" creationId="{16F90247-9650-4BBB-B14E-8C1E3D09AA6C}"/>
          </ac:grpSpMkLst>
        </pc:grpChg>
        <pc:picChg chg="add mod">
          <ac:chgData name="변 구훈" userId="3ff7b78a3b81e618" providerId="LiveId" clId="{DBF290EE-E5A5-42F3-AB46-4104388E2807}" dt="2021-11-06T09:27:47.772" v="2642" actId="164"/>
          <ac:picMkLst>
            <pc:docMk/>
            <pc:sldMk cId="210192907" sldId="637"/>
            <ac:picMk id="4" creationId="{550AA2BF-32FB-4CA1-A023-AE5B2D24F993}"/>
          </ac:picMkLst>
        </pc:picChg>
        <pc:picChg chg="add mod">
          <ac:chgData name="변 구훈" userId="3ff7b78a3b81e618" providerId="LiveId" clId="{DBF290EE-E5A5-42F3-AB46-4104388E2807}" dt="2021-11-06T09:27:47.772" v="2642" actId="164"/>
          <ac:picMkLst>
            <pc:docMk/>
            <pc:sldMk cId="210192907" sldId="637"/>
            <ac:picMk id="7" creationId="{AA199604-305C-47EC-9D8D-25FCF458CAED}"/>
          </ac:picMkLst>
        </pc:picChg>
      </pc:sldChg>
      <pc:sldChg chg="add">
        <pc:chgData name="변 구훈" userId="3ff7b78a3b81e618" providerId="LiveId" clId="{DBF290EE-E5A5-42F3-AB46-4104388E2807}" dt="2021-11-06T09:27:52.629" v="2645"/>
        <pc:sldMkLst>
          <pc:docMk/>
          <pc:sldMk cId="1607714431" sldId="638"/>
        </pc:sldMkLst>
      </pc:sldChg>
      <pc:sldChg chg="addSp delSp modSp add mod">
        <pc:chgData name="변 구훈" userId="3ff7b78a3b81e618" providerId="LiveId" clId="{DBF290EE-E5A5-42F3-AB46-4104388E2807}" dt="2021-11-06T09:29:53.491" v="2661" actId="14100"/>
        <pc:sldMkLst>
          <pc:docMk/>
          <pc:sldMk cId="852793431" sldId="639"/>
        </pc:sldMkLst>
        <pc:grpChg chg="add mod">
          <ac:chgData name="변 구훈" userId="3ff7b78a3b81e618" providerId="LiveId" clId="{DBF290EE-E5A5-42F3-AB46-4104388E2807}" dt="2021-11-06T09:29:53.491" v="2661" actId="14100"/>
          <ac:grpSpMkLst>
            <pc:docMk/>
            <pc:sldMk cId="852793431" sldId="639"/>
            <ac:grpSpMk id="9" creationId="{0A12E06D-365D-4CDF-8C59-7DEE2690CFDD}"/>
          </ac:grpSpMkLst>
        </pc:grpChg>
        <pc:grpChg chg="del">
          <ac:chgData name="변 구훈" userId="3ff7b78a3b81e618" providerId="LiveId" clId="{DBF290EE-E5A5-42F3-AB46-4104388E2807}" dt="2021-11-06T09:29:07.567" v="2647" actId="478"/>
          <ac:grpSpMkLst>
            <pc:docMk/>
            <pc:sldMk cId="852793431" sldId="639"/>
            <ac:grpSpMk id="10" creationId="{16F90247-9650-4BBB-B14E-8C1E3D09AA6C}"/>
          </ac:grpSpMkLst>
        </pc:grpChg>
        <pc:picChg chg="add mod">
          <ac:chgData name="변 구훈" userId="3ff7b78a3b81e618" providerId="LiveId" clId="{DBF290EE-E5A5-42F3-AB46-4104388E2807}" dt="2021-11-06T09:29:50.959" v="2660" actId="164"/>
          <ac:picMkLst>
            <pc:docMk/>
            <pc:sldMk cId="852793431" sldId="639"/>
            <ac:picMk id="5" creationId="{DFC0205E-876E-41F9-B4AC-22D91549EDA1}"/>
          </ac:picMkLst>
        </pc:picChg>
        <pc:picChg chg="add mod">
          <ac:chgData name="변 구훈" userId="3ff7b78a3b81e618" providerId="LiveId" clId="{DBF290EE-E5A5-42F3-AB46-4104388E2807}" dt="2021-11-06T09:29:50.959" v="2660" actId="164"/>
          <ac:picMkLst>
            <pc:docMk/>
            <pc:sldMk cId="852793431" sldId="639"/>
            <ac:picMk id="8" creationId="{9468DB53-32A6-46B3-B57A-8CFAB3945E04}"/>
          </ac:picMkLst>
        </pc:picChg>
      </pc:sldChg>
      <pc:sldChg chg="addSp delSp modSp add mod">
        <pc:chgData name="변 구훈" userId="3ff7b78a3b81e618" providerId="LiveId" clId="{DBF290EE-E5A5-42F3-AB46-4104388E2807}" dt="2021-11-06T09:34:53.219" v="2714" actId="20577"/>
        <pc:sldMkLst>
          <pc:docMk/>
          <pc:sldMk cId="4014744136" sldId="640"/>
        </pc:sldMkLst>
        <pc:spChg chg="mod">
          <ac:chgData name="변 구훈" userId="3ff7b78a3b81e618" providerId="LiveId" clId="{DBF290EE-E5A5-42F3-AB46-4104388E2807}" dt="2021-11-06T09:30:18.341" v="2684"/>
          <ac:spMkLst>
            <pc:docMk/>
            <pc:sldMk cId="4014744136" sldId="640"/>
            <ac:spMk id="2" creationId="{00000000-0000-0000-0000-000000000000}"/>
          </ac:spMkLst>
        </pc:spChg>
        <pc:spChg chg="add mod">
          <ac:chgData name="변 구훈" userId="3ff7b78a3b81e618" providerId="LiveId" clId="{DBF290EE-E5A5-42F3-AB46-4104388E2807}" dt="2021-11-06T09:34:53.219" v="2714" actId="20577"/>
          <ac:spMkLst>
            <pc:docMk/>
            <pc:sldMk cId="4014744136" sldId="640"/>
            <ac:spMk id="5" creationId="{D8D38059-ED31-4457-802A-B9A201A18CF2}"/>
          </ac:spMkLst>
        </pc:spChg>
        <pc:picChg chg="del">
          <ac:chgData name="변 구훈" userId="3ff7b78a3b81e618" providerId="LiveId" clId="{DBF290EE-E5A5-42F3-AB46-4104388E2807}" dt="2021-11-06T09:30:18.902" v="2685" actId="478"/>
          <ac:picMkLst>
            <pc:docMk/>
            <pc:sldMk cId="4014744136" sldId="640"/>
            <ac:picMk id="4" creationId="{F88776D6-8F82-4CE6-884E-4C739DD1A9E0}"/>
          </ac:picMkLst>
        </pc:picChg>
      </pc:sldChg>
      <pc:sldChg chg="addSp modSp add mod">
        <pc:chgData name="변 구훈" userId="3ff7b78a3b81e618" providerId="LiveId" clId="{DBF290EE-E5A5-42F3-AB46-4104388E2807}" dt="2021-11-06T09:35:56.302" v="2773" actId="1076"/>
        <pc:sldMkLst>
          <pc:docMk/>
          <pc:sldMk cId="93608656" sldId="641"/>
        </pc:sldMkLst>
        <pc:spChg chg="mod">
          <ac:chgData name="변 구훈" userId="3ff7b78a3b81e618" providerId="LiveId" clId="{DBF290EE-E5A5-42F3-AB46-4104388E2807}" dt="2021-11-06T09:35:40.779" v="2768"/>
          <ac:spMkLst>
            <pc:docMk/>
            <pc:sldMk cId="93608656" sldId="641"/>
            <ac:spMk id="5" creationId="{D8D38059-ED31-4457-802A-B9A201A18CF2}"/>
          </ac:spMkLst>
        </pc:spChg>
        <pc:picChg chg="add mod">
          <ac:chgData name="변 구훈" userId="3ff7b78a3b81e618" providerId="LiveId" clId="{DBF290EE-E5A5-42F3-AB46-4104388E2807}" dt="2021-11-06T09:35:56.302" v="2773" actId="1076"/>
          <ac:picMkLst>
            <pc:docMk/>
            <pc:sldMk cId="93608656" sldId="641"/>
            <ac:picMk id="4" creationId="{A2E86007-CBDC-40A0-BFA5-A71BEA37B4F8}"/>
          </ac:picMkLst>
        </pc:picChg>
      </pc:sldChg>
      <pc:sldChg chg="addSp delSp modSp add mod">
        <pc:chgData name="변 구훈" userId="3ff7b78a3b81e618" providerId="LiveId" clId="{DBF290EE-E5A5-42F3-AB46-4104388E2807}" dt="2021-11-06T09:36:13.540" v="2777" actId="1076"/>
        <pc:sldMkLst>
          <pc:docMk/>
          <pc:sldMk cId="1698259934" sldId="642"/>
        </pc:sldMkLst>
        <pc:spChg chg="del">
          <ac:chgData name="변 구훈" userId="3ff7b78a3b81e618" providerId="LiveId" clId="{DBF290EE-E5A5-42F3-AB46-4104388E2807}" dt="2021-11-06T09:35:59.508" v="2775" actId="478"/>
          <ac:spMkLst>
            <pc:docMk/>
            <pc:sldMk cId="1698259934" sldId="642"/>
            <ac:spMk id="5" creationId="{D8D38059-ED31-4457-802A-B9A201A18CF2}"/>
          </ac:spMkLst>
        </pc:spChg>
        <pc:picChg chg="del">
          <ac:chgData name="변 구훈" userId="3ff7b78a3b81e618" providerId="LiveId" clId="{DBF290EE-E5A5-42F3-AB46-4104388E2807}" dt="2021-11-06T09:35:59.508" v="2775" actId="478"/>
          <ac:picMkLst>
            <pc:docMk/>
            <pc:sldMk cId="1698259934" sldId="642"/>
            <ac:picMk id="4" creationId="{A2E86007-CBDC-40A0-BFA5-A71BEA37B4F8}"/>
          </ac:picMkLst>
        </pc:picChg>
        <pc:picChg chg="add mod">
          <ac:chgData name="변 구훈" userId="3ff7b78a3b81e618" providerId="LiveId" clId="{DBF290EE-E5A5-42F3-AB46-4104388E2807}" dt="2021-11-06T09:36:13.540" v="2777" actId="1076"/>
          <ac:picMkLst>
            <pc:docMk/>
            <pc:sldMk cId="1698259934" sldId="642"/>
            <ac:picMk id="6" creationId="{486DE17C-3FAA-44A2-9322-05E2A7B8B42D}"/>
          </ac:picMkLst>
        </pc:picChg>
      </pc:sldChg>
      <pc:sldChg chg="addSp delSp modSp add mod">
        <pc:chgData name="변 구훈" userId="3ff7b78a3b81e618" providerId="LiveId" clId="{DBF290EE-E5A5-42F3-AB46-4104388E2807}" dt="2021-11-06T10:35:58.929" v="2790" actId="1076"/>
        <pc:sldMkLst>
          <pc:docMk/>
          <pc:sldMk cId="3045368174" sldId="643"/>
        </pc:sldMkLst>
        <pc:spChg chg="add mod">
          <ac:chgData name="변 구훈" userId="3ff7b78a3b81e618" providerId="LiveId" clId="{DBF290EE-E5A5-42F3-AB46-4104388E2807}" dt="2021-11-06T10:35:37.281" v="2783" actId="20577"/>
          <ac:spMkLst>
            <pc:docMk/>
            <pc:sldMk cId="3045368174" sldId="643"/>
            <ac:spMk id="4" creationId="{A7C49466-8439-4216-ACDD-D2C00E8118A4}"/>
          </ac:spMkLst>
        </pc:spChg>
        <pc:picChg chg="add mod">
          <ac:chgData name="변 구훈" userId="3ff7b78a3b81e618" providerId="LiveId" clId="{DBF290EE-E5A5-42F3-AB46-4104388E2807}" dt="2021-11-06T10:35:55.045" v="2787" actId="1076"/>
          <ac:picMkLst>
            <pc:docMk/>
            <pc:sldMk cId="3045368174" sldId="643"/>
            <ac:picMk id="5" creationId="{ACBC6516-AAD8-47AF-AE20-5C728403EB59}"/>
          </ac:picMkLst>
        </pc:picChg>
        <pc:picChg chg="del">
          <ac:chgData name="변 구훈" userId="3ff7b78a3b81e618" providerId="LiveId" clId="{DBF290EE-E5A5-42F3-AB46-4104388E2807}" dt="2021-11-06T10:35:22.418" v="2779" actId="478"/>
          <ac:picMkLst>
            <pc:docMk/>
            <pc:sldMk cId="3045368174" sldId="643"/>
            <ac:picMk id="6" creationId="{486DE17C-3FAA-44A2-9322-05E2A7B8B42D}"/>
          </ac:picMkLst>
        </pc:picChg>
        <pc:picChg chg="add mod">
          <ac:chgData name="변 구훈" userId="3ff7b78a3b81e618" providerId="LiveId" clId="{DBF290EE-E5A5-42F3-AB46-4104388E2807}" dt="2021-11-06T10:35:58.929" v="2790" actId="1076"/>
          <ac:picMkLst>
            <pc:docMk/>
            <pc:sldMk cId="3045368174" sldId="643"/>
            <ac:picMk id="8" creationId="{963204BC-9898-49CE-AA2D-F4944E97364E}"/>
          </ac:picMkLst>
        </pc:picChg>
      </pc:sldChg>
      <pc:sldChg chg="addSp delSp modSp add mod">
        <pc:chgData name="변 구훈" userId="3ff7b78a3b81e618" providerId="LiveId" clId="{DBF290EE-E5A5-42F3-AB46-4104388E2807}" dt="2021-11-06T10:38:30.380" v="2868"/>
        <pc:sldMkLst>
          <pc:docMk/>
          <pc:sldMk cId="2007248558" sldId="644"/>
        </pc:sldMkLst>
        <pc:spChg chg="mod">
          <ac:chgData name="변 구훈" userId="3ff7b78a3b81e618" providerId="LiveId" clId="{DBF290EE-E5A5-42F3-AB46-4104388E2807}" dt="2021-11-06T10:38:30.380" v="2868"/>
          <ac:spMkLst>
            <pc:docMk/>
            <pc:sldMk cId="2007248558" sldId="644"/>
            <ac:spMk id="4" creationId="{A7C49466-8439-4216-ACDD-D2C00E8118A4}"/>
          </ac:spMkLst>
        </pc:spChg>
        <pc:picChg chg="del">
          <ac:chgData name="변 구훈" userId="3ff7b78a3b81e618" providerId="LiveId" clId="{DBF290EE-E5A5-42F3-AB46-4104388E2807}" dt="2021-11-06T10:37:50.055" v="2798" actId="478"/>
          <ac:picMkLst>
            <pc:docMk/>
            <pc:sldMk cId="2007248558" sldId="644"/>
            <ac:picMk id="5" creationId="{ACBC6516-AAD8-47AF-AE20-5C728403EB59}"/>
          </ac:picMkLst>
        </pc:picChg>
        <pc:picChg chg="add mod">
          <ac:chgData name="변 구훈" userId="3ff7b78a3b81e618" providerId="LiveId" clId="{DBF290EE-E5A5-42F3-AB46-4104388E2807}" dt="2021-11-06T10:38:12.116" v="2806" actId="1076"/>
          <ac:picMkLst>
            <pc:docMk/>
            <pc:sldMk cId="2007248558" sldId="644"/>
            <ac:picMk id="6" creationId="{D4157693-99F7-4FC0-B985-BDC03A4B49D1}"/>
          </ac:picMkLst>
        </pc:picChg>
        <pc:picChg chg="del">
          <ac:chgData name="변 구훈" userId="3ff7b78a3b81e618" providerId="LiveId" clId="{DBF290EE-E5A5-42F3-AB46-4104388E2807}" dt="2021-11-06T10:37:50.055" v="2798" actId="478"/>
          <ac:picMkLst>
            <pc:docMk/>
            <pc:sldMk cId="2007248558" sldId="644"/>
            <ac:picMk id="8" creationId="{963204BC-9898-49CE-AA2D-F4944E97364E}"/>
          </ac:picMkLst>
        </pc:picChg>
      </pc:sldChg>
      <pc:sldChg chg="addSp delSp modSp add mod">
        <pc:chgData name="변 구훈" userId="3ff7b78a3b81e618" providerId="LiveId" clId="{DBF290EE-E5A5-42F3-AB46-4104388E2807}" dt="2021-11-06T10:40:07.247" v="2897" actId="1076"/>
        <pc:sldMkLst>
          <pc:docMk/>
          <pc:sldMk cId="1097959129" sldId="645"/>
        </pc:sldMkLst>
        <pc:spChg chg="del">
          <ac:chgData name="변 구훈" userId="3ff7b78a3b81e618" providerId="LiveId" clId="{DBF290EE-E5A5-42F3-AB46-4104388E2807}" dt="2021-11-06T10:38:46.079" v="2871" actId="478"/>
          <ac:spMkLst>
            <pc:docMk/>
            <pc:sldMk cId="1097959129" sldId="645"/>
            <ac:spMk id="4" creationId="{A7C49466-8439-4216-ACDD-D2C00E8118A4}"/>
          </ac:spMkLst>
        </pc:spChg>
        <pc:grpChg chg="add del mod">
          <ac:chgData name="변 구훈" userId="3ff7b78a3b81e618" providerId="LiveId" clId="{DBF290EE-E5A5-42F3-AB46-4104388E2807}" dt="2021-11-06T10:39:39.693" v="2890" actId="165"/>
          <ac:grpSpMkLst>
            <pc:docMk/>
            <pc:sldMk cId="1097959129" sldId="645"/>
            <ac:grpSpMk id="10" creationId="{4C4203C9-A048-401F-97FC-8C0AE0DD88B3}"/>
          </ac:grpSpMkLst>
        </pc:grpChg>
        <pc:grpChg chg="add mod">
          <ac:chgData name="변 구훈" userId="3ff7b78a3b81e618" providerId="LiveId" clId="{DBF290EE-E5A5-42F3-AB46-4104388E2807}" dt="2021-11-06T10:40:07.247" v="2897" actId="1076"/>
          <ac:grpSpMkLst>
            <pc:docMk/>
            <pc:sldMk cId="1097959129" sldId="645"/>
            <ac:grpSpMk id="11" creationId="{AD964247-9FB1-4C4C-A9A0-55D0BC83F36E}"/>
          </ac:grpSpMkLst>
        </pc:grpChg>
        <pc:picChg chg="add mod topLvl">
          <ac:chgData name="변 구훈" userId="3ff7b78a3b81e618" providerId="LiveId" clId="{DBF290EE-E5A5-42F3-AB46-4104388E2807}" dt="2021-11-06T10:40:03.797" v="2896" actId="164"/>
          <ac:picMkLst>
            <pc:docMk/>
            <pc:sldMk cId="1097959129" sldId="645"/>
            <ac:picMk id="5" creationId="{D68E6C0B-9D11-40A4-A356-4FCA580CCFC7}"/>
          </ac:picMkLst>
        </pc:picChg>
        <pc:picChg chg="del">
          <ac:chgData name="변 구훈" userId="3ff7b78a3b81e618" providerId="LiveId" clId="{DBF290EE-E5A5-42F3-AB46-4104388E2807}" dt="2021-11-06T10:38:45.066" v="2870" actId="478"/>
          <ac:picMkLst>
            <pc:docMk/>
            <pc:sldMk cId="1097959129" sldId="645"/>
            <ac:picMk id="6" creationId="{D4157693-99F7-4FC0-B985-BDC03A4B49D1}"/>
          </ac:picMkLst>
        </pc:picChg>
        <pc:picChg chg="add del mod">
          <ac:chgData name="변 구훈" userId="3ff7b78a3b81e618" providerId="LiveId" clId="{DBF290EE-E5A5-42F3-AB46-4104388E2807}" dt="2021-11-06T10:39:20.437" v="2880" actId="21"/>
          <ac:picMkLst>
            <pc:docMk/>
            <pc:sldMk cId="1097959129" sldId="645"/>
            <ac:picMk id="8" creationId="{FEA46A66-0EDE-42BE-B488-A9D2479977A7}"/>
          </ac:picMkLst>
        </pc:picChg>
        <pc:picChg chg="add mod topLvl">
          <ac:chgData name="변 구훈" userId="3ff7b78a3b81e618" providerId="LiveId" clId="{DBF290EE-E5A5-42F3-AB46-4104388E2807}" dt="2021-11-06T10:40:03.797" v="2896" actId="164"/>
          <ac:picMkLst>
            <pc:docMk/>
            <pc:sldMk cId="1097959129" sldId="645"/>
            <ac:picMk id="9" creationId="{3D93D651-8024-4A4B-B534-17BCF38BE4D3}"/>
          </ac:picMkLst>
        </pc:picChg>
      </pc:sldChg>
      <pc:sldChg chg="addSp delSp modSp add mod">
        <pc:chgData name="변 구훈" userId="3ff7b78a3b81e618" providerId="LiveId" clId="{DBF290EE-E5A5-42F3-AB46-4104388E2807}" dt="2021-11-06T10:40:35.685" v="2902" actId="1076"/>
        <pc:sldMkLst>
          <pc:docMk/>
          <pc:sldMk cId="2452660094" sldId="646"/>
        </pc:sldMkLst>
        <pc:grpChg chg="del">
          <ac:chgData name="변 구훈" userId="3ff7b78a3b81e618" providerId="LiveId" clId="{DBF290EE-E5A5-42F3-AB46-4104388E2807}" dt="2021-11-06T10:40:27.305" v="2899" actId="478"/>
          <ac:grpSpMkLst>
            <pc:docMk/>
            <pc:sldMk cId="2452660094" sldId="646"/>
            <ac:grpSpMk id="11" creationId="{AD964247-9FB1-4C4C-A9A0-55D0BC83F36E}"/>
          </ac:grpSpMkLst>
        </pc:grpChg>
        <pc:picChg chg="add mod">
          <ac:chgData name="변 구훈" userId="3ff7b78a3b81e618" providerId="LiveId" clId="{DBF290EE-E5A5-42F3-AB46-4104388E2807}" dt="2021-11-06T10:40:35.685" v="2902" actId="1076"/>
          <ac:picMkLst>
            <pc:docMk/>
            <pc:sldMk cId="2452660094" sldId="646"/>
            <ac:picMk id="4" creationId="{C8A158D5-A025-4BC1-93CE-D85E420941C0}"/>
          </ac:picMkLst>
        </pc:picChg>
      </pc:sldChg>
      <pc:sldChg chg="addSp delSp modSp add mod">
        <pc:chgData name="변 구훈" userId="3ff7b78a3b81e618" providerId="LiveId" clId="{DBF290EE-E5A5-42F3-AB46-4104388E2807}" dt="2021-11-06T10:40:54.051" v="2907" actId="1076"/>
        <pc:sldMkLst>
          <pc:docMk/>
          <pc:sldMk cId="112525293" sldId="647"/>
        </pc:sldMkLst>
        <pc:picChg chg="del">
          <ac:chgData name="변 구훈" userId="3ff7b78a3b81e618" providerId="LiveId" clId="{DBF290EE-E5A5-42F3-AB46-4104388E2807}" dt="2021-11-06T10:40:44.114" v="2904" actId="478"/>
          <ac:picMkLst>
            <pc:docMk/>
            <pc:sldMk cId="112525293" sldId="647"/>
            <ac:picMk id="4" creationId="{C8A158D5-A025-4BC1-93CE-D85E420941C0}"/>
          </ac:picMkLst>
        </pc:picChg>
        <pc:picChg chg="add mod">
          <ac:chgData name="변 구훈" userId="3ff7b78a3b81e618" providerId="LiveId" clId="{DBF290EE-E5A5-42F3-AB46-4104388E2807}" dt="2021-11-06T10:40:54.051" v="2907" actId="1076"/>
          <ac:picMkLst>
            <pc:docMk/>
            <pc:sldMk cId="112525293" sldId="647"/>
            <ac:picMk id="5" creationId="{152B4A88-0AA1-4E6F-A05B-BCF190D5E310}"/>
          </ac:picMkLst>
        </pc:picChg>
      </pc:sldChg>
      <pc:sldChg chg="addSp delSp modSp add mod">
        <pc:chgData name="변 구훈" userId="3ff7b78a3b81e618" providerId="LiveId" clId="{DBF290EE-E5A5-42F3-AB46-4104388E2807}" dt="2021-11-06T10:42:00.456" v="2930" actId="1035"/>
        <pc:sldMkLst>
          <pc:docMk/>
          <pc:sldMk cId="3069131086" sldId="648"/>
        </pc:sldMkLst>
        <pc:grpChg chg="add mod">
          <ac:chgData name="변 구훈" userId="3ff7b78a3b81e618" providerId="LiveId" clId="{DBF290EE-E5A5-42F3-AB46-4104388E2807}" dt="2021-11-06T10:42:00.456" v="2930" actId="1035"/>
          <ac:grpSpMkLst>
            <pc:docMk/>
            <pc:sldMk cId="3069131086" sldId="648"/>
            <ac:grpSpMk id="8" creationId="{D996EFC2-3F7C-4503-B89A-FA91E4CC52D2}"/>
          </ac:grpSpMkLst>
        </pc:grpChg>
        <pc:picChg chg="add mod">
          <ac:chgData name="변 구훈" userId="3ff7b78a3b81e618" providerId="LiveId" clId="{DBF290EE-E5A5-42F3-AB46-4104388E2807}" dt="2021-11-06T10:41:55.219" v="2925" actId="164"/>
          <ac:picMkLst>
            <pc:docMk/>
            <pc:sldMk cId="3069131086" sldId="648"/>
            <ac:picMk id="4" creationId="{9B2D8F65-83D0-463F-8A75-B49589C96E18}"/>
          </ac:picMkLst>
        </pc:picChg>
        <pc:picChg chg="del">
          <ac:chgData name="변 구훈" userId="3ff7b78a3b81e618" providerId="LiveId" clId="{DBF290EE-E5A5-42F3-AB46-4104388E2807}" dt="2021-11-06T10:40:59.373" v="2909" actId="478"/>
          <ac:picMkLst>
            <pc:docMk/>
            <pc:sldMk cId="3069131086" sldId="648"/>
            <ac:picMk id="5" creationId="{152B4A88-0AA1-4E6F-A05B-BCF190D5E310}"/>
          </ac:picMkLst>
        </pc:picChg>
        <pc:picChg chg="add mod">
          <ac:chgData name="변 구훈" userId="3ff7b78a3b81e618" providerId="LiveId" clId="{DBF290EE-E5A5-42F3-AB46-4104388E2807}" dt="2021-11-06T10:41:55.219" v="2925" actId="164"/>
          <ac:picMkLst>
            <pc:docMk/>
            <pc:sldMk cId="3069131086" sldId="648"/>
            <ac:picMk id="7" creationId="{0B2F30F7-C1BC-4525-94F6-DCECC14EDEF0}"/>
          </ac:picMkLst>
        </pc:picChg>
      </pc:sldChg>
      <pc:sldChg chg="addSp delSp modSp add mod">
        <pc:chgData name="변 구훈" userId="3ff7b78a3b81e618" providerId="LiveId" clId="{DBF290EE-E5A5-42F3-AB46-4104388E2807}" dt="2021-11-06T10:43:30.349" v="2987" actId="1076"/>
        <pc:sldMkLst>
          <pc:docMk/>
          <pc:sldMk cId="1491569776" sldId="649"/>
        </pc:sldMkLst>
        <pc:spChg chg="add mod">
          <ac:chgData name="변 구훈" userId="3ff7b78a3b81e618" providerId="LiveId" clId="{DBF290EE-E5A5-42F3-AB46-4104388E2807}" dt="2021-11-06T10:42:49.570" v="2977" actId="1035"/>
          <ac:spMkLst>
            <pc:docMk/>
            <pc:sldMk cId="1491569776" sldId="649"/>
            <ac:spMk id="6" creationId="{1996A04E-ECF3-4ECA-9098-8E0482B1477F}"/>
          </ac:spMkLst>
        </pc:spChg>
        <pc:grpChg chg="del">
          <ac:chgData name="변 구훈" userId="3ff7b78a3b81e618" providerId="LiveId" clId="{DBF290EE-E5A5-42F3-AB46-4104388E2807}" dt="2021-11-06T10:42:36.971" v="2932" actId="478"/>
          <ac:grpSpMkLst>
            <pc:docMk/>
            <pc:sldMk cId="1491569776" sldId="649"/>
            <ac:grpSpMk id="8" creationId="{D996EFC2-3F7C-4503-B89A-FA91E4CC52D2}"/>
          </ac:grpSpMkLst>
        </pc:grpChg>
        <pc:grpChg chg="add mod">
          <ac:chgData name="변 구훈" userId="3ff7b78a3b81e618" providerId="LiveId" clId="{DBF290EE-E5A5-42F3-AB46-4104388E2807}" dt="2021-11-06T10:43:30.349" v="2987" actId="1076"/>
          <ac:grpSpMkLst>
            <pc:docMk/>
            <pc:sldMk cId="1491569776" sldId="649"/>
            <ac:grpSpMk id="11" creationId="{6DBC3F3C-2B2D-47BC-B571-9881D2F6F27A}"/>
          </ac:grpSpMkLst>
        </pc:grpChg>
        <pc:picChg chg="add mod">
          <ac:chgData name="변 구훈" userId="3ff7b78a3b81e618" providerId="LiveId" clId="{DBF290EE-E5A5-42F3-AB46-4104388E2807}" dt="2021-11-06T10:43:26.490" v="2985" actId="164"/>
          <ac:picMkLst>
            <pc:docMk/>
            <pc:sldMk cId="1491569776" sldId="649"/>
            <ac:picMk id="5" creationId="{E7FF02EF-8C59-4BE4-BD73-6CA84AB2D861}"/>
          </ac:picMkLst>
        </pc:picChg>
        <pc:picChg chg="add mod">
          <ac:chgData name="변 구훈" userId="3ff7b78a3b81e618" providerId="LiveId" clId="{DBF290EE-E5A5-42F3-AB46-4104388E2807}" dt="2021-11-06T10:43:26.490" v="2985" actId="164"/>
          <ac:picMkLst>
            <pc:docMk/>
            <pc:sldMk cId="1491569776" sldId="649"/>
            <ac:picMk id="10" creationId="{41CB18AC-C287-4D19-958A-18FE291C7354}"/>
          </ac:picMkLst>
        </pc:picChg>
      </pc:sldChg>
      <pc:sldChg chg="addSp delSp modSp add mod">
        <pc:chgData name="변 구훈" userId="3ff7b78a3b81e618" providerId="LiveId" clId="{DBF290EE-E5A5-42F3-AB46-4104388E2807}" dt="2021-11-06T10:43:47.175" v="2993" actId="1076"/>
        <pc:sldMkLst>
          <pc:docMk/>
          <pc:sldMk cId="737977988" sldId="650"/>
        </pc:sldMkLst>
        <pc:spChg chg="del">
          <ac:chgData name="변 구훈" userId="3ff7b78a3b81e618" providerId="LiveId" clId="{DBF290EE-E5A5-42F3-AB46-4104388E2807}" dt="2021-11-06T10:43:34.154" v="2989" actId="478"/>
          <ac:spMkLst>
            <pc:docMk/>
            <pc:sldMk cId="737977988" sldId="650"/>
            <ac:spMk id="6" creationId="{1996A04E-ECF3-4ECA-9098-8E0482B1477F}"/>
          </ac:spMkLst>
        </pc:spChg>
        <pc:grpChg chg="del">
          <ac:chgData name="변 구훈" userId="3ff7b78a3b81e618" providerId="LiveId" clId="{DBF290EE-E5A5-42F3-AB46-4104388E2807}" dt="2021-11-06T10:43:34.410" v="2990" actId="478"/>
          <ac:grpSpMkLst>
            <pc:docMk/>
            <pc:sldMk cId="737977988" sldId="650"/>
            <ac:grpSpMk id="11" creationId="{6DBC3F3C-2B2D-47BC-B571-9881D2F6F27A}"/>
          </ac:grpSpMkLst>
        </pc:grpChg>
        <pc:picChg chg="add mod">
          <ac:chgData name="변 구훈" userId="3ff7b78a3b81e618" providerId="LiveId" clId="{DBF290EE-E5A5-42F3-AB46-4104388E2807}" dt="2021-11-06T10:43:47.175" v="2993" actId="1076"/>
          <ac:picMkLst>
            <pc:docMk/>
            <pc:sldMk cId="737977988" sldId="650"/>
            <ac:picMk id="4" creationId="{AC9EB88B-7DE1-47E2-8C85-19FB712E3DBF}"/>
          </ac:picMkLst>
        </pc:picChg>
      </pc:sldChg>
      <pc:sldChg chg="addSp delSp modSp add mod">
        <pc:chgData name="변 구훈" userId="3ff7b78a3b81e618" providerId="LiveId" clId="{DBF290EE-E5A5-42F3-AB46-4104388E2807}" dt="2021-11-06T10:44:19.391" v="2998" actId="1076"/>
        <pc:sldMkLst>
          <pc:docMk/>
          <pc:sldMk cId="822209884" sldId="651"/>
        </pc:sldMkLst>
        <pc:picChg chg="del">
          <ac:chgData name="변 구훈" userId="3ff7b78a3b81e618" providerId="LiveId" clId="{DBF290EE-E5A5-42F3-AB46-4104388E2807}" dt="2021-11-06T10:44:15.894" v="2995" actId="478"/>
          <ac:picMkLst>
            <pc:docMk/>
            <pc:sldMk cId="822209884" sldId="651"/>
            <ac:picMk id="4" creationId="{AC9EB88B-7DE1-47E2-8C85-19FB712E3DBF}"/>
          </ac:picMkLst>
        </pc:picChg>
        <pc:picChg chg="add mod">
          <ac:chgData name="변 구훈" userId="3ff7b78a3b81e618" providerId="LiveId" clId="{DBF290EE-E5A5-42F3-AB46-4104388E2807}" dt="2021-11-06T10:44:19.391" v="2998" actId="1076"/>
          <ac:picMkLst>
            <pc:docMk/>
            <pc:sldMk cId="822209884" sldId="651"/>
            <ac:picMk id="5" creationId="{FAD14306-A0F7-4ED7-8355-FE752377A01E}"/>
          </ac:picMkLst>
        </pc:picChg>
      </pc:sldChg>
      <pc:sldChg chg="addSp delSp modSp add mod">
        <pc:chgData name="변 구훈" userId="3ff7b78a3b81e618" providerId="LiveId" clId="{DBF290EE-E5A5-42F3-AB46-4104388E2807}" dt="2021-11-06T10:44:57.162" v="3008" actId="1076"/>
        <pc:sldMkLst>
          <pc:docMk/>
          <pc:sldMk cId="3429781076" sldId="652"/>
        </pc:sldMkLst>
        <pc:grpChg chg="add mod">
          <ac:chgData name="변 구훈" userId="3ff7b78a3b81e618" providerId="LiveId" clId="{DBF290EE-E5A5-42F3-AB46-4104388E2807}" dt="2021-11-06T10:44:57.162" v="3008" actId="1076"/>
          <ac:grpSpMkLst>
            <pc:docMk/>
            <pc:sldMk cId="3429781076" sldId="652"/>
            <ac:grpSpMk id="8" creationId="{571A923D-50A4-4549-AD04-87E92446BD48}"/>
          </ac:grpSpMkLst>
        </pc:grpChg>
        <pc:picChg chg="add mod">
          <ac:chgData name="변 구훈" userId="3ff7b78a3b81e618" providerId="LiveId" clId="{DBF290EE-E5A5-42F3-AB46-4104388E2807}" dt="2021-11-06T10:44:55.463" v="3007" actId="164"/>
          <ac:picMkLst>
            <pc:docMk/>
            <pc:sldMk cId="3429781076" sldId="652"/>
            <ac:picMk id="4" creationId="{AE0DDBFB-83A7-4DB8-947A-A830FE4ECD75}"/>
          </ac:picMkLst>
        </pc:picChg>
        <pc:picChg chg="del">
          <ac:chgData name="변 구훈" userId="3ff7b78a3b81e618" providerId="LiveId" clId="{DBF290EE-E5A5-42F3-AB46-4104388E2807}" dt="2021-11-06T10:44:21.776" v="3000" actId="478"/>
          <ac:picMkLst>
            <pc:docMk/>
            <pc:sldMk cId="3429781076" sldId="652"/>
            <ac:picMk id="5" creationId="{FAD14306-A0F7-4ED7-8355-FE752377A01E}"/>
          </ac:picMkLst>
        </pc:picChg>
        <pc:picChg chg="add mod">
          <ac:chgData name="변 구훈" userId="3ff7b78a3b81e618" providerId="LiveId" clId="{DBF290EE-E5A5-42F3-AB46-4104388E2807}" dt="2021-11-06T10:44:55.463" v="3007" actId="164"/>
          <ac:picMkLst>
            <pc:docMk/>
            <pc:sldMk cId="3429781076" sldId="652"/>
            <ac:picMk id="7" creationId="{B2DCD231-DE8A-4CA5-BCCD-7738429F48ED}"/>
          </ac:picMkLst>
        </pc:picChg>
      </pc:sldChg>
      <pc:sldChg chg="addSp delSp modSp add mod">
        <pc:chgData name="변 구훈" userId="3ff7b78a3b81e618" providerId="LiveId" clId="{DBF290EE-E5A5-42F3-AB46-4104388E2807}" dt="2021-11-06T10:45:18.962" v="3013" actId="1076"/>
        <pc:sldMkLst>
          <pc:docMk/>
          <pc:sldMk cId="2504000067" sldId="653"/>
        </pc:sldMkLst>
        <pc:grpChg chg="del">
          <ac:chgData name="변 구훈" userId="3ff7b78a3b81e618" providerId="LiveId" clId="{DBF290EE-E5A5-42F3-AB46-4104388E2807}" dt="2021-11-06T10:45:02.468" v="3010" actId="478"/>
          <ac:grpSpMkLst>
            <pc:docMk/>
            <pc:sldMk cId="2504000067" sldId="653"/>
            <ac:grpSpMk id="8" creationId="{571A923D-50A4-4549-AD04-87E92446BD48}"/>
          </ac:grpSpMkLst>
        </pc:grpChg>
        <pc:picChg chg="add mod">
          <ac:chgData name="변 구훈" userId="3ff7b78a3b81e618" providerId="LiveId" clId="{DBF290EE-E5A5-42F3-AB46-4104388E2807}" dt="2021-11-06T10:45:18.962" v="3013" actId="1076"/>
          <ac:picMkLst>
            <pc:docMk/>
            <pc:sldMk cId="2504000067" sldId="653"/>
            <ac:picMk id="5" creationId="{457BF9ED-12BB-4C0A-909C-3BA03F5ABA5F}"/>
          </ac:picMkLst>
        </pc:picChg>
      </pc:sldChg>
      <pc:sldChg chg="addSp delSp modSp add mod">
        <pc:chgData name="변 구훈" userId="3ff7b78a3b81e618" providerId="LiveId" clId="{DBF290EE-E5A5-42F3-AB46-4104388E2807}" dt="2021-11-06T10:47:25.796" v="3084"/>
        <pc:sldMkLst>
          <pc:docMk/>
          <pc:sldMk cId="255476358" sldId="654"/>
        </pc:sldMkLst>
        <pc:spChg chg="mod">
          <ac:chgData name="변 구훈" userId="3ff7b78a3b81e618" providerId="LiveId" clId="{DBF290EE-E5A5-42F3-AB46-4104388E2807}" dt="2021-11-06T10:45:59.513" v="3052"/>
          <ac:spMkLst>
            <pc:docMk/>
            <pc:sldMk cId="255476358" sldId="654"/>
            <ac:spMk id="2" creationId="{00000000-0000-0000-0000-000000000000}"/>
          </ac:spMkLst>
        </pc:spChg>
        <pc:spChg chg="add mod">
          <ac:chgData name="변 구훈" userId="3ff7b78a3b81e618" providerId="LiveId" clId="{DBF290EE-E5A5-42F3-AB46-4104388E2807}" dt="2021-11-06T10:47:25.796" v="3084"/>
          <ac:spMkLst>
            <pc:docMk/>
            <pc:sldMk cId="255476358" sldId="654"/>
            <ac:spMk id="6" creationId="{F205BF86-1BF4-4E93-9BBB-915717950FEC}"/>
          </ac:spMkLst>
        </pc:spChg>
        <pc:picChg chg="add mod">
          <ac:chgData name="변 구훈" userId="3ff7b78a3b81e618" providerId="LiveId" clId="{DBF290EE-E5A5-42F3-AB46-4104388E2807}" dt="2021-11-06T10:46:46.446" v="3064" actId="14100"/>
          <ac:picMkLst>
            <pc:docMk/>
            <pc:sldMk cId="255476358" sldId="654"/>
            <ac:picMk id="4" creationId="{9E9C8FCC-9B9C-4BE2-94B7-2AA0DAD51C6A}"/>
          </ac:picMkLst>
        </pc:picChg>
        <pc:picChg chg="del">
          <ac:chgData name="변 구훈" userId="3ff7b78a3b81e618" providerId="LiveId" clId="{DBF290EE-E5A5-42F3-AB46-4104388E2807}" dt="2021-11-06T10:46:22.650" v="3053" actId="478"/>
          <ac:picMkLst>
            <pc:docMk/>
            <pc:sldMk cId="255476358" sldId="654"/>
            <ac:picMk id="5" creationId="{457BF9ED-12BB-4C0A-909C-3BA03F5ABA5F}"/>
          </ac:picMkLst>
        </pc:picChg>
      </pc:sldChg>
      <pc:sldChg chg="addSp delSp modSp add mod">
        <pc:chgData name="변 구훈" userId="3ff7b78a3b81e618" providerId="LiveId" clId="{DBF290EE-E5A5-42F3-AB46-4104388E2807}" dt="2021-11-06T10:48:14.018" v="3114" actId="1076"/>
        <pc:sldMkLst>
          <pc:docMk/>
          <pc:sldMk cId="2268669781" sldId="655"/>
        </pc:sldMkLst>
        <pc:spChg chg="add del mod">
          <ac:chgData name="변 구훈" userId="3ff7b78a3b81e618" providerId="LiveId" clId="{DBF290EE-E5A5-42F3-AB46-4104388E2807}" dt="2021-11-06T10:47:56.073" v="3111" actId="478"/>
          <ac:spMkLst>
            <pc:docMk/>
            <pc:sldMk cId="2268669781" sldId="655"/>
            <ac:spMk id="5" creationId="{4196033D-5C8E-4170-B726-9B062AB22525}"/>
          </ac:spMkLst>
        </pc:spChg>
        <pc:spChg chg="del">
          <ac:chgData name="변 구훈" userId="3ff7b78a3b81e618" providerId="LiveId" clId="{DBF290EE-E5A5-42F3-AB46-4104388E2807}" dt="2021-11-06T10:47:31.185" v="3086" actId="478"/>
          <ac:spMkLst>
            <pc:docMk/>
            <pc:sldMk cId="2268669781" sldId="655"/>
            <ac:spMk id="6" creationId="{F205BF86-1BF4-4E93-9BBB-915717950FEC}"/>
          </ac:spMkLst>
        </pc:spChg>
        <pc:picChg chg="del">
          <ac:chgData name="변 구훈" userId="3ff7b78a3b81e618" providerId="LiveId" clId="{DBF290EE-E5A5-42F3-AB46-4104388E2807}" dt="2021-11-06T10:47:31.185" v="3086" actId="478"/>
          <ac:picMkLst>
            <pc:docMk/>
            <pc:sldMk cId="2268669781" sldId="655"/>
            <ac:picMk id="4" creationId="{9E9C8FCC-9B9C-4BE2-94B7-2AA0DAD51C6A}"/>
          </ac:picMkLst>
        </pc:picChg>
        <pc:picChg chg="add mod">
          <ac:chgData name="변 구훈" userId="3ff7b78a3b81e618" providerId="LiveId" clId="{DBF290EE-E5A5-42F3-AB46-4104388E2807}" dt="2021-11-06T10:48:14.018" v="3114" actId="1076"/>
          <ac:picMkLst>
            <pc:docMk/>
            <pc:sldMk cId="2268669781" sldId="655"/>
            <ac:picMk id="7" creationId="{B2FE3EA4-2B67-411C-B725-4EE346838A53}"/>
          </ac:picMkLst>
        </pc:picChg>
      </pc:sldChg>
      <pc:sldChg chg="addSp delSp modSp add mod">
        <pc:chgData name="변 구훈" userId="3ff7b78a3b81e618" providerId="LiveId" clId="{DBF290EE-E5A5-42F3-AB46-4104388E2807}" dt="2021-11-06T10:48:29.863" v="3119" actId="1076"/>
        <pc:sldMkLst>
          <pc:docMk/>
          <pc:sldMk cId="1270664815" sldId="656"/>
        </pc:sldMkLst>
        <pc:picChg chg="add mod">
          <ac:chgData name="변 구훈" userId="3ff7b78a3b81e618" providerId="LiveId" clId="{DBF290EE-E5A5-42F3-AB46-4104388E2807}" dt="2021-11-06T10:48:29.863" v="3119" actId="1076"/>
          <ac:picMkLst>
            <pc:docMk/>
            <pc:sldMk cId="1270664815" sldId="656"/>
            <ac:picMk id="4" creationId="{5D48274D-161D-419B-A917-340E7FE2529F}"/>
          </ac:picMkLst>
        </pc:picChg>
        <pc:picChg chg="del">
          <ac:chgData name="변 구훈" userId="3ff7b78a3b81e618" providerId="LiveId" clId="{DBF290EE-E5A5-42F3-AB46-4104388E2807}" dt="2021-11-06T10:48:16.895" v="3116" actId="478"/>
          <ac:picMkLst>
            <pc:docMk/>
            <pc:sldMk cId="1270664815" sldId="656"/>
            <ac:picMk id="7" creationId="{B2FE3EA4-2B67-411C-B725-4EE346838A53}"/>
          </ac:picMkLst>
        </pc:picChg>
      </pc:sldChg>
      <pc:sldChg chg="addSp delSp modSp add mod">
        <pc:chgData name="변 구훈" userId="3ff7b78a3b81e618" providerId="LiveId" clId="{DBF290EE-E5A5-42F3-AB46-4104388E2807}" dt="2021-11-06T10:49:26.294" v="3128" actId="1076"/>
        <pc:sldMkLst>
          <pc:docMk/>
          <pc:sldMk cId="1085505443" sldId="657"/>
        </pc:sldMkLst>
        <pc:picChg chg="del">
          <ac:chgData name="변 구훈" userId="3ff7b78a3b81e618" providerId="LiveId" clId="{DBF290EE-E5A5-42F3-AB46-4104388E2807}" dt="2021-11-06T10:48:34.917" v="3121" actId="478"/>
          <ac:picMkLst>
            <pc:docMk/>
            <pc:sldMk cId="1085505443" sldId="657"/>
            <ac:picMk id="4" creationId="{5D48274D-161D-419B-A917-340E7FE2529F}"/>
          </ac:picMkLst>
        </pc:picChg>
        <pc:picChg chg="add mod">
          <ac:chgData name="변 구훈" userId="3ff7b78a3b81e618" providerId="LiveId" clId="{DBF290EE-E5A5-42F3-AB46-4104388E2807}" dt="2021-11-06T10:49:26.294" v="3128" actId="1076"/>
          <ac:picMkLst>
            <pc:docMk/>
            <pc:sldMk cId="1085505443" sldId="657"/>
            <ac:picMk id="5" creationId="{674378AA-4897-43C5-9221-827757A2D0BA}"/>
          </ac:picMkLst>
        </pc:picChg>
      </pc:sldChg>
      <pc:sldChg chg="addSp delSp modSp add mod">
        <pc:chgData name="변 구훈" userId="3ff7b78a3b81e618" providerId="LiveId" clId="{DBF290EE-E5A5-42F3-AB46-4104388E2807}" dt="2021-11-06T10:49:33.795" v="3133" actId="1076"/>
        <pc:sldMkLst>
          <pc:docMk/>
          <pc:sldMk cId="3763529118" sldId="658"/>
        </pc:sldMkLst>
        <pc:picChg chg="add mod">
          <ac:chgData name="변 구훈" userId="3ff7b78a3b81e618" providerId="LiveId" clId="{DBF290EE-E5A5-42F3-AB46-4104388E2807}" dt="2021-11-06T10:49:33.795" v="3133" actId="1076"/>
          <ac:picMkLst>
            <pc:docMk/>
            <pc:sldMk cId="3763529118" sldId="658"/>
            <ac:picMk id="4" creationId="{CF287E94-8DBC-4D69-9348-687241586F3A}"/>
          </ac:picMkLst>
        </pc:picChg>
        <pc:picChg chg="del mod">
          <ac:chgData name="변 구훈" userId="3ff7b78a3b81e618" providerId="LiveId" clId="{DBF290EE-E5A5-42F3-AB46-4104388E2807}" dt="2021-11-06T10:49:28.020" v="3130" actId="478"/>
          <ac:picMkLst>
            <pc:docMk/>
            <pc:sldMk cId="3763529118" sldId="658"/>
            <ac:picMk id="5" creationId="{674378AA-4897-43C5-9221-827757A2D0BA}"/>
          </ac:picMkLst>
        </pc:picChg>
      </pc:sldChg>
      <pc:sldChg chg="addSp delSp modSp add mod">
        <pc:chgData name="변 구훈" userId="3ff7b78a3b81e618" providerId="LiveId" clId="{DBF290EE-E5A5-42F3-AB46-4104388E2807}" dt="2021-11-06T10:49:56.738" v="3138" actId="1076"/>
        <pc:sldMkLst>
          <pc:docMk/>
          <pc:sldMk cId="2484385754" sldId="659"/>
        </pc:sldMkLst>
        <pc:picChg chg="del">
          <ac:chgData name="변 구훈" userId="3ff7b78a3b81e618" providerId="LiveId" clId="{DBF290EE-E5A5-42F3-AB46-4104388E2807}" dt="2021-11-06T10:49:36.590" v="3135" actId="478"/>
          <ac:picMkLst>
            <pc:docMk/>
            <pc:sldMk cId="2484385754" sldId="659"/>
            <ac:picMk id="4" creationId="{CF287E94-8DBC-4D69-9348-687241586F3A}"/>
          </ac:picMkLst>
        </pc:picChg>
        <pc:picChg chg="add mod">
          <ac:chgData name="변 구훈" userId="3ff7b78a3b81e618" providerId="LiveId" clId="{DBF290EE-E5A5-42F3-AB46-4104388E2807}" dt="2021-11-06T10:49:56.738" v="3138" actId="1076"/>
          <ac:picMkLst>
            <pc:docMk/>
            <pc:sldMk cId="2484385754" sldId="659"/>
            <ac:picMk id="5" creationId="{5C19CDB0-67EA-4B36-B69F-2558A5BB2DDE}"/>
          </ac:picMkLst>
        </pc:picChg>
      </pc:sldChg>
      <pc:sldChg chg="addSp delSp modSp add mod">
        <pc:chgData name="변 구훈" userId="3ff7b78a3b81e618" providerId="LiveId" clId="{DBF290EE-E5A5-42F3-AB46-4104388E2807}" dt="2021-11-06T10:50:07.845" v="3143" actId="1076"/>
        <pc:sldMkLst>
          <pc:docMk/>
          <pc:sldMk cId="1343997115" sldId="660"/>
        </pc:sldMkLst>
        <pc:picChg chg="add mod">
          <ac:chgData name="변 구훈" userId="3ff7b78a3b81e618" providerId="LiveId" clId="{DBF290EE-E5A5-42F3-AB46-4104388E2807}" dt="2021-11-06T10:50:07.845" v="3143" actId="1076"/>
          <ac:picMkLst>
            <pc:docMk/>
            <pc:sldMk cId="1343997115" sldId="660"/>
            <ac:picMk id="4" creationId="{55681489-09F3-4F2F-B6F9-5F1A95492FFB}"/>
          </ac:picMkLst>
        </pc:picChg>
        <pc:picChg chg="del">
          <ac:chgData name="변 구훈" userId="3ff7b78a3b81e618" providerId="LiveId" clId="{DBF290EE-E5A5-42F3-AB46-4104388E2807}" dt="2021-11-06T10:49:58.775" v="3140" actId="478"/>
          <ac:picMkLst>
            <pc:docMk/>
            <pc:sldMk cId="1343997115" sldId="660"/>
            <ac:picMk id="5" creationId="{5C19CDB0-67EA-4B36-B69F-2558A5BB2DDE}"/>
          </ac:picMkLst>
        </pc:picChg>
      </pc:sldChg>
      <pc:sldChg chg="addSp delSp add mod">
        <pc:chgData name="변 구훈" userId="3ff7b78a3b81e618" providerId="LiveId" clId="{DBF290EE-E5A5-42F3-AB46-4104388E2807}" dt="2021-11-06T10:50:19.443" v="3146" actId="22"/>
        <pc:sldMkLst>
          <pc:docMk/>
          <pc:sldMk cId="978608407" sldId="661"/>
        </pc:sldMkLst>
        <pc:picChg chg="del">
          <ac:chgData name="변 구훈" userId="3ff7b78a3b81e618" providerId="LiveId" clId="{DBF290EE-E5A5-42F3-AB46-4104388E2807}" dt="2021-11-06T10:50:13.852" v="3145" actId="478"/>
          <ac:picMkLst>
            <pc:docMk/>
            <pc:sldMk cId="978608407" sldId="661"/>
            <ac:picMk id="4" creationId="{55681489-09F3-4F2F-B6F9-5F1A95492FFB}"/>
          </ac:picMkLst>
        </pc:picChg>
        <pc:picChg chg="add">
          <ac:chgData name="변 구훈" userId="3ff7b78a3b81e618" providerId="LiveId" clId="{DBF290EE-E5A5-42F3-AB46-4104388E2807}" dt="2021-11-06T10:50:19.443" v="3146" actId="22"/>
          <ac:picMkLst>
            <pc:docMk/>
            <pc:sldMk cId="978608407" sldId="661"/>
            <ac:picMk id="5" creationId="{39E097E0-A546-40E8-9E91-AA3F486300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03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57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779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386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79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868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128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576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08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09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4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285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591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704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932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34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387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15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06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402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77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302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542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481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dirty="0">
                <a:latin typeface="YDVYGOStd13"/>
              </a:rPr>
              <a:t>상품 등록 및 수정 기능을 구현하면서 </a:t>
            </a:r>
            <a:r>
              <a:rPr lang="en-US" altLang="ko-KR" sz="1800" dirty="0">
                <a:latin typeface="YDVYGOStd13"/>
              </a:rPr>
              <a:t>Spring DATA JPA</a:t>
            </a:r>
            <a:r>
              <a:rPr lang="ko-KR" altLang="en-US" sz="1800" dirty="0">
                <a:latin typeface="YDVYGOStd13"/>
              </a:rPr>
              <a:t>를 이용해 데이터를 처리하는 방법을 학습한다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Querydsl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을 이용해 등록한 상품 데이터를 다양한 조건에 따라서 조회하는 방법을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E38D615-7AB5-4561-8C87-930F162395E3}"/>
              </a:ext>
            </a:extLst>
          </p:cNvPr>
          <p:cNvGrpSpPr/>
          <p:nvPr/>
        </p:nvGrpSpPr>
        <p:grpSpPr>
          <a:xfrm>
            <a:off x="395536" y="1158187"/>
            <a:ext cx="6153123" cy="4541626"/>
            <a:chOff x="447261" y="1052736"/>
            <a:chExt cx="6153123" cy="45416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14AD51-FDA9-486E-A95D-AFDB9137A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6132840" cy="316835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0D22DC9-AC08-46E4-9DC0-31321618E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261" y="4220198"/>
              <a:ext cx="6153123" cy="1374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434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E80F96-5F4E-4F1B-B20B-86C18E5D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1882"/>
            <a:ext cx="5882035" cy="433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17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7291EB-249F-48E0-869A-9E7EC4816DFF}"/>
              </a:ext>
            </a:extLst>
          </p:cNvPr>
          <p:cNvGrpSpPr/>
          <p:nvPr/>
        </p:nvGrpSpPr>
        <p:grpSpPr>
          <a:xfrm>
            <a:off x="395536" y="980728"/>
            <a:ext cx="4608512" cy="5394641"/>
            <a:chOff x="467543" y="980728"/>
            <a:chExt cx="6867525" cy="82029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C8DBD7-522C-4DE6-AAA9-667A22AC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980728"/>
              <a:ext cx="6867525" cy="360184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B843B3F-9E51-4CAD-82DF-D9D0B46C9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3" y="4583106"/>
              <a:ext cx="6867525" cy="46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208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7291EB-249F-48E0-869A-9E7EC4816DFF}"/>
              </a:ext>
            </a:extLst>
          </p:cNvPr>
          <p:cNvGrpSpPr/>
          <p:nvPr/>
        </p:nvGrpSpPr>
        <p:grpSpPr>
          <a:xfrm>
            <a:off x="395536" y="980728"/>
            <a:ext cx="4608512" cy="5394641"/>
            <a:chOff x="467543" y="980728"/>
            <a:chExt cx="6867525" cy="82029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C8DBD7-522C-4DE6-AAA9-667A22AC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980728"/>
              <a:ext cx="6867525" cy="360184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B843B3F-9E51-4CAD-82DF-D9D0B46C9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3" y="4583106"/>
              <a:ext cx="6867525" cy="46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0747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0F27BA-2449-471A-B493-214C3FCD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5624423" cy="479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26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6D5D58-C5E6-4D5B-BCFE-7250C230C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265464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22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FDC894-6BC0-4E80-A2E4-A72A25E4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562958" cy="496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18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application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재실행하면 데이터가 삭제되므로 데이터베이스에 저장된 데이터가 삭제되지 않도록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ddl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-auto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설정 변경</a:t>
            </a:r>
          </a:p>
          <a:p>
            <a:pPr algn="l"/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application.prperties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ddl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-auto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속성을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validate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변경하면 애플리케이션 실행 시점에 엔티티와 테이블이 매핑이 정상적으로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되어있는지만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2F1D94-9185-4E1E-88F8-AB948EF1C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89" y="3212976"/>
            <a:ext cx="7162800" cy="1219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AB8BD6-D9B0-4C49-974A-EC4056D32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89" y="4725144"/>
            <a:ext cx="72104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83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 후 다시 로그인을 하였다면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ADMIN ROLE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가입을 진행하였기 때문에 상품 등록 메뉴가 보이는 것을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EB3908-1309-4D46-8550-8C701679B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79" y="2420888"/>
            <a:ext cx="90011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51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등록 메뉴를 클릭하면 방금 전에 만들었던 상품 등록 페이지가 보이는 것을 확인 가능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75AABC-C246-41F3-A1E2-30F63962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1" y="2060848"/>
            <a:ext cx="7543878" cy="42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30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/>
              <a:t>상품 등록하기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dirty="0">
                <a:sym typeface="Wingdings" panose="05000000000000000000" pitchFamily="2" charset="2"/>
              </a:rPr>
              <a:t>1.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상품 이미지 엔티티는 이미지 파일명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원본 이미지 파일명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이미지 조회 경로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대표 이미지 여부를 갖도록 설계</a:t>
            </a:r>
            <a:endParaRPr lang="en-US" altLang="ko-KR" sz="1800" dirty="0">
              <a:ea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대표 이미지 여부가 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Y”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인 경우 </a:t>
            </a:r>
            <a:r>
              <a:rPr lang="ko-KR" altLang="en-US" sz="1800" dirty="0" err="1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메인페이지에서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상품을 보여줄 때 사용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B2092E-4E3C-4794-9C37-62792877C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780928"/>
            <a:ext cx="6934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이미지 파일을 등록할 때 서버에서 각 파일의 최대 사이즈와 한번에 다운 요청할 수 있는 파일의 크기 지정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어떤 경로에 저장할지를 관리하기 위해서 프로퍼티에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itemImgLocation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프로젝트 내부가 아닌 자신의 컴퓨터에서 파일을 찾는 경로로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uploadPath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프로퍼티를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474BA3-A803-47EA-B979-F0629936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2536" y="3861048"/>
            <a:ext cx="11010125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47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addResourceHandlers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메소드를 통해서 자신의 로컬 컴퓨터에 업로드한 파일을 찾을 위치를 설정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D0AC14-B011-493A-8364-96C3F8D3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88840"/>
            <a:ext cx="8204610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34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5796136" y="140944"/>
            <a:ext cx="3347864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 업로드와 삭제 처리를 담당하는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FileService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7E17B4-CC0D-422F-AB05-7785FF2C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6624736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78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E80A3-FC1D-4EFE-B50B-F2477360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90712"/>
            <a:ext cx="68865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90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611560" y="1719529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상품의 이미지 정보를 저장하는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ItemImgRepository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인터페이스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44E801-7BCD-400B-9F5F-6F657ED75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2439609"/>
            <a:ext cx="71342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9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이미지를 업로드하고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상품 이미지 정보를 저장하는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5F7C47-1A1D-479C-8B6F-CC96A5898738}"/>
              </a:ext>
            </a:extLst>
          </p:cNvPr>
          <p:cNvGrpSpPr/>
          <p:nvPr/>
        </p:nvGrpSpPr>
        <p:grpSpPr>
          <a:xfrm>
            <a:off x="484989" y="1988840"/>
            <a:ext cx="6679299" cy="6408712"/>
            <a:chOff x="1017505" y="1628800"/>
            <a:chExt cx="5805078" cy="507555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0E7450-C3D5-4230-BA9B-9B5E5CDCA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505" y="1628800"/>
              <a:ext cx="5805078" cy="284821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A455A86-5146-4190-9943-34076DF63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178" y="4351901"/>
              <a:ext cx="5650582" cy="2352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9884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28AF0-0BEC-46FB-AE18-37BE46EC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484784"/>
            <a:ext cx="8129817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91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28AF0-0BEC-46FB-AE18-37BE46EC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6336704" cy="44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8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DAE272-93BE-4A2C-AB5C-19AAA861BF6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상품을 등록하는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870B4-704F-4B75-BA0B-B1661FDD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11" y="1632855"/>
            <a:ext cx="4790661" cy="476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39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DAE272-93BE-4A2C-AB5C-19AAA861BF6C}"/>
              </a:ext>
            </a:extLst>
          </p:cNvPr>
          <p:cNvSpPr txBox="1">
            <a:spLocks/>
          </p:cNvSpPr>
          <p:nvPr/>
        </p:nvSpPr>
        <p:spPr>
          <a:xfrm>
            <a:off x="5902129" y="1484784"/>
            <a:ext cx="2862875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상품을 등록하는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870B4-704F-4B75-BA0B-B1661FDD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48912"/>
            <a:ext cx="5366725" cy="533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61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D45E6A-8370-40E0-A918-58DC5F5C38FF}"/>
              </a:ext>
            </a:extLst>
          </p:cNvPr>
          <p:cNvGrpSpPr/>
          <p:nvPr/>
        </p:nvGrpSpPr>
        <p:grpSpPr>
          <a:xfrm>
            <a:off x="155424" y="836712"/>
            <a:ext cx="6504807" cy="8352928"/>
            <a:chOff x="133696" y="836712"/>
            <a:chExt cx="5580112" cy="754559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D2D6997-BA62-492B-B919-A169C2C7D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696" y="836712"/>
              <a:ext cx="5580112" cy="30819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7450B76-30C2-4BFA-9C48-5D04B1D7B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422" y="3789040"/>
              <a:ext cx="5092690" cy="4593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98CA3D-37CB-4230-AA32-F416746FD476}"/>
              </a:ext>
            </a:extLst>
          </p:cNvPr>
          <p:cNvGrpSpPr/>
          <p:nvPr/>
        </p:nvGrpSpPr>
        <p:grpSpPr>
          <a:xfrm>
            <a:off x="467543" y="1091035"/>
            <a:ext cx="6850053" cy="4916189"/>
            <a:chOff x="467543" y="1091035"/>
            <a:chExt cx="6850053" cy="49161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FDECBA6-D936-47D6-8A62-1E1827CC1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1091035"/>
              <a:ext cx="6848475" cy="255398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E543321-2B6D-4A56-9941-38B6132B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121" y="3645024"/>
              <a:ext cx="6848475" cy="236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177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D13148-79BD-4F47-8A79-9651DCB79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5896322" cy="49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22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1D4977-1218-4AD6-AE87-7638E166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7614"/>
            <a:ext cx="8459328" cy="799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03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57200" y="1090537"/>
            <a:ext cx="8229600" cy="214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저장 로직 테스트 코드를 작성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테스트 코드를 작성하기 위해서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ItemImgRepository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인터페이스에</a:t>
            </a:r>
            <a:r>
              <a:rPr lang="en-US" altLang="ko-KR" sz="1800" b="0" i="0" u="none" strike="noStrike" baseline="0" dirty="0" err="1">
                <a:latin typeface="TimesNewRomanPSMT"/>
              </a:rPr>
              <a:t>findByItemIdOrderByIdAsc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메소드를 추가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이미지 아이디의 오름차순으로 가져오는 쿼리 메소드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29B683-8524-4AEF-9FCC-D600CE56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83" y="3068960"/>
            <a:ext cx="6202834" cy="317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38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6FA135-CA33-4431-A223-64C80F33B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5861017" cy="523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7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FFEEAE-8000-4EB3-85E0-DFBBA6422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4752528" cy="541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65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3816BD-1867-421E-B09A-D2193222DA49}"/>
              </a:ext>
            </a:extLst>
          </p:cNvPr>
          <p:cNvGrpSpPr/>
          <p:nvPr/>
        </p:nvGrpSpPr>
        <p:grpSpPr>
          <a:xfrm>
            <a:off x="323528" y="1052736"/>
            <a:ext cx="4824535" cy="5234989"/>
            <a:chOff x="395537" y="1087341"/>
            <a:chExt cx="5356846" cy="57764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C6D648B-9224-41E7-974B-F47053A3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7" y="1087341"/>
              <a:ext cx="5356846" cy="199837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653B135-33ED-4BAD-BEBD-8305BC4F2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7" y="3028096"/>
              <a:ext cx="5356846" cy="3835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485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88BB6F-9C49-483C-9B7B-0AFF7F79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838325"/>
            <a:ext cx="52863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95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2EDE49-B705-4D7B-B7FB-AFCF20B1D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81" y="1772816"/>
            <a:ext cx="7409038" cy="38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46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DB99CB-2970-4DA8-A58D-A3E76EBC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96" y="2422024"/>
            <a:ext cx="7635007" cy="249960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B6B3C7-60ED-4C70-8101-8AB1A9F8BA55}"/>
              </a:ext>
            </a:extLst>
          </p:cNvPr>
          <p:cNvSpPr txBox="1">
            <a:spLocks/>
          </p:cNvSpPr>
          <p:nvPr/>
        </p:nvSpPr>
        <p:spPr>
          <a:xfrm>
            <a:off x="611560" y="1412776"/>
            <a:ext cx="7560840" cy="1026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&lt;</a:t>
            </a:r>
            <a:r>
              <a:rPr lang="ko-KR" altLang="en-US" sz="1800" b="0" i="0" u="none" strike="noStrike" baseline="0" dirty="0">
                <a:latin typeface="TimesNewRomanPSMT"/>
              </a:rPr>
              <a:t>저장</a:t>
            </a:r>
            <a:r>
              <a:rPr lang="en-US" altLang="ko-KR" sz="1800" b="0" i="0" u="none" strike="noStrike" baseline="0" dirty="0">
                <a:latin typeface="TimesNewRomanPSMT"/>
              </a:rPr>
              <a:t>&gt; </a:t>
            </a:r>
            <a:r>
              <a:rPr lang="ko-KR" altLang="en-US" sz="1800" b="0" i="0" u="none" strike="noStrike" baseline="0" dirty="0">
                <a:latin typeface="TimesNewRomanPSMT"/>
              </a:rPr>
              <a:t>버튼을 눌렀을 때 상품이 정상적으로 저장됐다면 다음과 같이 메인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88040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DTO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객체와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Entity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객체의 변환을 도와주는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modelmapper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라이브러리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서로 다른 클래스의 값을 필드의 이름과 자료형이 같으면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getter, setter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통해 값을 복사해서 객체를 반환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2E427D-E9EF-432E-96D7-9FC3C00D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16" y="3212976"/>
            <a:ext cx="7423745" cy="21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29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B6B3C7-60ED-4C70-8101-8AB1A9F8BA55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7560840" cy="1026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파일 업로드 경로인 </a:t>
            </a:r>
            <a:r>
              <a:rPr lang="en-US" altLang="ko-KR" sz="1800" b="0" i="0" u="none" strike="noStrike" baseline="0" dirty="0">
                <a:latin typeface="TimesNewRomanPSMT"/>
              </a:rPr>
              <a:t>C:/shop/item </a:t>
            </a:r>
            <a:r>
              <a:rPr lang="ko-KR" altLang="en-US" sz="1800" b="0" i="0" u="none" strike="noStrike" baseline="0" dirty="0">
                <a:latin typeface="TimesNewRomanPSMT"/>
              </a:rPr>
              <a:t>경로에 들어가보면 업로드한 청바진 사진과 스웨터 사진이 </a:t>
            </a:r>
            <a:r>
              <a:rPr lang="ko-KR" altLang="en-US" sz="1800" b="0" i="0" u="none" strike="noStrike" baseline="0" dirty="0" err="1">
                <a:latin typeface="TimesNewRomanPSMT"/>
              </a:rPr>
              <a:t>올라온것을</a:t>
            </a:r>
            <a:r>
              <a:rPr lang="ko-KR" altLang="en-US" sz="1800" b="0" i="0" u="none" strike="noStrike" baseline="0" dirty="0">
                <a:latin typeface="TimesNewRomanPSMT"/>
              </a:rPr>
              <a:t>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68C3DE-FE24-4B39-94A1-36D0E2B3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096" y="2348880"/>
            <a:ext cx="5453807" cy="39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62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B141DF-9F5D-4353-8425-B4A6CC88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0" y="2905333"/>
            <a:ext cx="8492000" cy="281361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BDB7789-45D5-4391-A22A-F6AE783D5529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18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등록 후 콘솔창을 보면 </a:t>
            </a:r>
            <a:r>
              <a:rPr lang="en-US" altLang="ko-KR" sz="1800" b="0" i="0" u="none" strike="noStrike" baseline="0" dirty="0">
                <a:latin typeface="TimesNewRomanPSMT"/>
              </a:rPr>
              <a:t>insert into item </a:t>
            </a:r>
            <a:r>
              <a:rPr lang="ko-KR" altLang="en-US" sz="1800" b="0" i="0" u="none" strike="noStrike" baseline="0" dirty="0">
                <a:latin typeface="TimesNewRomanPSMT"/>
              </a:rPr>
              <a:t>쿼리문에서 </a:t>
            </a:r>
            <a:r>
              <a:rPr lang="en-US" altLang="ko-KR" sz="1800" b="0" i="0" u="none" strike="noStrike" baseline="0" dirty="0" err="1">
                <a:latin typeface="TimesNewRomanPSMT"/>
              </a:rPr>
              <a:t>item_id</a:t>
            </a:r>
            <a:r>
              <a:rPr lang="ko-KR" altLang="en-US" sz="1800" b="0" i="0" u="none" strike="noStrike" baseline="0" dirty="0">
                <a:latin typeface="TimesNewRomanPSMT"/>
              </a:rPr>
              <a:t>에 들어가는 </a:t>
            </a:r>
            <a:r>
              <a:rPr lang="en-US" altLang="ko-KR" sz="1800" b="0" i="0" u="none" strike="noStrike" baseline="0" dirty="0">
                <a:latin typeface="TimesNewRomanPSMT"/>
              </a:rPr>
              <a:t>binding parameter </a:t>
            </a:r>
            <a:r>
              <a:rPr lang="ko-KR" altLang="en-US" sz="1800" b="0" i="0" u="none" strike="noStrike" baseline="0" dirty="0">
                <a:latin typeface="TimesNewRomanPSMT"/>
              </a:rPr>
              <a:t>값 확인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해당 상품 아이디를 이용해서 상품 수정 페이지에 진입 예제 진행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96731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DD5628A-A2FC-4FA6-B5A2-432B1FA74A38}"/>
              </a:ext>
            </a:extLst>
          </p:cNvPr>
          <p:cNvGrpSpPr/>
          <p:nvPr/>
        </p:nvGrpSpPr>
        <p:grpSpPr>
          <a:xfrm>
            <a:off x="323528" y="1268760"/>
            <a:ext cx="7344816" cy="4633278"/>
            <a:chOff x="395536" y="1071039"/>
            <a:chExt cx="6768752" cy="40819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319F2F8-9AEA-4867-B074-AF95CC517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71039"/>
              <a:ext cx="6768752" cy="27980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12725E-2CDA-4BB8-8481-20E29CF85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720" y="3717032"/>
              <a:ext cx="6192688" cy="1435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6293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FF52D5-5011-4C73-92AD-CD7F5A6C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7411740" cy="449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38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0EA0BF-F395-4FC5-9010-9F2C98B7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4795997" cy="53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36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B449ABD-A33D-4A27-ADE8-6F41AB7CF901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168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아이디는 </a:t>
            </a:r>
            <a:r>
              <a:rPr lang="en-US" altLang="ko-KR" sz="1800" b="0" i="0" u="none" strike="noStrike" baseline="0" dirty="0">
                <a:latin typeface="TimesNewRomanPSMT"/>
              </a:rPr>
              <a:t>insert </a:t>
            </a:r>
            <a:r>
              <a:rPr lang="en-US" altLang="ko-KR" sz="1800" dirty="0">
                <a:latin typeface="TimesNewRomanPSMT"/>
              </a:rPr>
              <a:t>into</a:t>
            </a:r>
            <a:r>
              <a:rPr lang="ko-KR" altLang="en-US" sz="1800" dirty="0">
                <a:latin typeface="TimesNewRomanPSMT"/>
              </a:rPr>
              <a:t> </a:t>
            </a:r>
            <a:r>
              <a:rPr lang="en-US" altLang="ko-KR" sz="1800" dirty="0">
                <a:latin typeface="TimesNewRomanPSMT"/>
              </a:rPr>
              <a:t>item </a:t>
            </a:r>
            <a:r>
              <a:rPr lang="ko-KR" altLang="en-US" sz="1800" dirty="0">
                <a:latin typeface="TimesNewRomanPSMT"/>
              </a:rPr>
              <a:t>쿼리</a:t>
            </a:r>
            <a:r>
              <a:rPr lang="ko-KR" altLang="en-US" sz="1800" b="0" i="0" u="none" strike="noStrike" baseline="0" dirty="0">
                <a:latin typeface="TimesNewRomanPSMT"/>
              </a:rPr>
              <a:t>문에서 각자 확인한 상품 아이디 입력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저장한 상품을 조회하기 위해서 웹 브라우저에 </a:t>
            </a:r>
            <a:r>
              <a:rPr lang="en-US" altLang="ko-KR" sz="1800" b="0" i="0" u="none" strike="noStrike" baseline="0" dirty="0">
                <a:latin typeface="TimesNewRomanPSMT"/>
              </a:rPr>
              <a:t>http://localhost/admin/item/{</a:t>
            </a:r>
            <a:r>
              <a:rPr lang="ko-KR" altLang="en-US" sz="1800" b="0" i="0" u="none" strike="noStrike" baseline="0" dirty="0">
                <a:latin typeface="TimesNewRomanPSMT"/>
              </a:rPr>
              <a:t>상품번호</a:t>
            </a:r>
            <a:r>
              <a:rPr lang="en-US" altLang="ko-KR" sz="1800" b="0" i="0" u="none" strike="noStrike" baseline="0" dirty="0">
                <a:latin typeface="TimesNewRomanPSMT"/>
              </a:rPr>
              <a:t>} </a:t>
            </a:r>
            <a:r>
              <a:rPr lang="ko-KR" altLang="en-US" sz="1800" b="0" i="0" u="none" strike="noStrike" baseline="0" dirty="0">
                <a:latin typeface="TimesNewRomanPSMT"/>
              </a:rPr>
              <a:t>입력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296270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B449ABD-A33D-4A27-ADE8-6F41AB7CF901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아이디가 </a:t>
            </a:r>
            <a:r>
              <a:rPr lang="en-US" altLang="ko-KR" sz="1800" b="0" i="0" u="none" strike="noStrike" baseline="0" dirty="0">
                <a:latin typeface="TimesNewRomanPSMT"/>
              </a:rPr>
              <a:t>2</a:t>
            </a:r>
            <a:r>
              <a:rPr lang="ko-KR" altLang="en-US" sz="1800" dirty="0">
                <a:latin typeface="TimesNewRomanPSMT"/>
              </a:rPr>
              <a:t>번으로 발급됐을 경우 </a:t>
            </a:r>
            <a:r>
              <a:rPr lang="en-US" altLang="ko-KR" sz="1800" dirty="0">
                <a:latin typeface="TimesNewRomanPSMT"/>
              </a:rPr>
              <a:t>localhost/admin/item/2 </a:t>
            </a:r>
            <a:r>
              <a:rPr lang="ko-KR" altLang="en-US" sz="1800" dirty="0">
                <a:latin typeface="TimesNewRomanPSMT"/>
              </a:rPr>
              <a:t>입력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55DA7B-FFD1-4BCD-AD8E-2B6C70FA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82" y="1820561"/>
            <a:ext cx="7650435" cy="433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33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0904FD-CB3A-4CEC-892D-EDAF7390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8679800" cy="68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69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E5B56-0AE4-4074-AB74-DED42512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38275"/>
            <a:ext cx="69056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515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3F612-EE7F-47EC-9773-830621787D1B}"/>
              </a:ext>
            </a:extLst>
          </p:cNvPr>
          <p:cNvSpPr txBox="1">
            <a:spLocks/>
          </p:cNvSpPr>
          <p:nvPr/>
        </p:nvSpPr>
        <p:spPr>
          <a:xfrm>
            <a:off x="6084168" y="1725849"/>
            <a:ext cx="3200384" cy="806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업데이트 로직 구현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87BC5B-E18E-4C32-8F2E-B18535075BA8}"/>
              </a:ext>
            </a:extLst>
          </p:cNvPr>
          <p:cNvGrpSpPr/>
          <p:nvPr/>
        </p:nvGrpSpPr>
        <p:grpSpPr>
          <a:xfrm>
            <a:off x="251520" y="1052736"/>
            <a:ext cx="5701852" cy="5343027"/>
            <a:chOff x="539552" y="1628800"/>
            <a:chExt cx="5701852" cy="53430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C47BEAD-AB88-4CE4-93EB-13384DA73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628800"/>
              <a:ext cx="5688632" cy="215288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9DAE611-E914-4DEB-A666-5D1DE66AD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891" y="3750584"/>
              <a:ext cx="5698513" cy="3221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754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CE5149-3205-4C11-A012-A574B8B2E49B}"/>
              </a:ext>
            </a:extLst>
          </p:cNvPr>
          <p:cNvGrpSpPr/>
          <p:nvPr/>
        </p:nvGrpSpPr>
        <p:grpSpPr>
          <a:xfrm>
            <a:off x="395536" y="908720"/>
            <a:ext cx="6048672" cy="7704856"/>
            <a:chOff x="467544" y="908720"/>
            <a:chExt cx="4576366" cy="50080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D5259E3-4CE3-49DF-91AF-6C29826D1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908720"/>
              <a:ext cx="4576366" cy="409899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E6986E1-AAD5-479D-ACAE-BD9517C96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5004076"/>
              <a:ext cx="4576366" cy="912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9208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3F612-EE7F-47EC-9773-830621787D1B}"/>
              </a:ext>
            </a:extLst>
          </p:cNvPr>
          <p:cNvSpPr txBox="1">
            <a:spLocks/>
          </p:cNvSpPr>
          <p:nvPr/>
        </p:nvSpPr>
        <p:spPr>
          <a:xfrm>
            <a:off x="4764402" y="1443153"/>
            <a:ext cx="3768037" cy="8066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</a:t>
            </a:r>
            <a:r>
              <a:rPr lang="ko-KR" altLang="en-US" sz="1800" b="0" i="0" u="none" strike="noStrike" baseline="0">
                <a:latin typeface="TimesNewRomanPSMT"/>
              </a:rPr>
              <a:t>업데이트 시 변경 감지 기능 활용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C460FB-2E53-4BB1-84DF-674504811C7B}"/>
              </a:ext>
            </a:extLst>
          </p:cNvPr>
          <p:cNvGrpSpPr/>
          <p:nvPr/>
        </p:nvGrpSpPr>
        <p:grpSpPr>
          <a:xfrm>
            <a:off x="395536" y="1052736"/>
            <a:ext cx="5616624" cy="8424936"/>
            <a:chOff x="387188" y="1052736"/>
            <a:chExt cx="4719053" cy="57944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CAA1442-9FC5-4244-BEBA-0AAA7AB78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4710705" cy="399953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205E04D-06F7-44AD-8B3B-508040174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188" y="5052268"/>
              <a:ext cx="4719053" cy="1794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0887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2BF4E2-1283-41FD-98CC-30BBA0F83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1340768"/>
            <a:ext cx="8217713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3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2555AD-138C-450D-A282-9C09B46D6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92796"/>
            <a:ext cx="8482828" cy="52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239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81E94-45AE-4C36-83CF-9E48AE4E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14" y="1700808"/>
            <a:ext cx="7863772" cy="434736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수정 시 데이터가 변경되는 것을 확인 가능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8388816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관리 화면에서는 상품을 조회하는 조건을 설정 후 </a:t>
            </a:r>
            <a:r>
              <a:rPr lang="ko-KR" altLang="en-US" sz="1800" b="0" i="0" u="none" strike="noStrike" baseline="0" dirty="0" err="1">
                <a:latin typeface="TimesNewRomanPSMT"/>
              </a:rPr>
              <a:t>페이징</a:t>
            </a:r>
            <a:r>
              <a:rPr lang="ko-KR" altLang="en-US" sz="1800" b="0" i="0" u="none" strike="noStrike" baseline="0" dirty="0">
                <a:latin typeface="TimesNewRomanPSMT"/>
              </a:rPr>
              <a:t> 기능을 통해 일정 개수의 상품만 불러오며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선택한 상품 상세 페이지로 이동할 수 있는 기능까지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조회 조건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600" b="0" i="0" u="none" strike="noStrike" baseline="0" dirty="0">
                <a:latin typeface="TimesNewRomanPSMT"/>
              </a:rPr>
              <a:t>상품 등록일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600" dirty="0">
                <a:latin typeface="TimesNewRomanPSMT"/>
              </a:rPr>
              <a:t>상품 판매 상태</a:t>
            </a:r>
            <a:endParaRPr lang="en-US" altLang="ko-KR" sz="1600" dirty="0">
              <a:latin typeface="TimesNewRomanPSMT"/>
            </a:endParaRPr>
          </a:p>
          <a:p>
            <a:pPr lvl="1"/>
            <a:r>
              <a:rPr lang="ko-KR" altLang="en-US" sz="1600" b="0" i="0" u="none" strike="noStrike" baseline="0" dirty="0">
                <a:latin typeface="TimesNewRomanPSMT"/>
              </a:rPr>
              <a:t>상품명 또는 </a:t>
            </a:r>
            <a:r>
              <a:rPr lang="ko-KR" altLang="en-US" sz="1600" dirty="0">
                <a:latin typeface="TimesNewRomanPSMT"/>
              </a:rPr>
              <a:t>상품 등록자 아이디</a:t>
            </a:r>
            <a:endParaRPr lang="ko-KR" altLang="en-US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12754589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조회 조건이 복잡한 경우 </a:t>
            </a:r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이용해 조건에 맞는 쿼리를 동적으로 쉽게 생성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사용하면 비슷한 쿼리를 재활용할 수 있음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dirty="0">
                <a:latin typeface="TimesNewRomanPSMT"/>
              </a:rPr>
              <a:t>자바 코드로 작성하기 때문에 </a:t>
            </a:r>
            <a:r>
              <a:rPr lang="en-US" altLang="ko-KR" sz="1800" dirty="0">
                <a:latin typeface="TimesNewRomanPSMT"/>
              </a:rPr>
              <a:t>IDE</a:t>
            </a:r>
            <a:r>
              <a:rPr lang="ko-KR" altLang="en-US" sz="1800" dirty="0">
                <a:latin typeface="TimesNewRomanPSMT"/>
              </a:rPr>
              <a:t>의 도움을 받아서 문법 오류를 바로 수정 가능</a:t>
            </a:r>
            <a:endParaRPr lang="ko-KR" altLang="en-US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754046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QDomain</a:t>
            </a:r>
            <a:r>
              <a:rPr lang="ko-KR" altLang="en-US" sz="1800" b="0" i="0" u="none" strike="noStrike" baseline="0" dirty="0">
                <a:latin typeface="TimesNewRomanPSMT"/>
              </a:rPr>
              <a:t>을 생성하기 위해서 </a:t>
            </a:r>
            <a:r>
              <a:rPr lang="ko-KR" altLang="en-US" sz="1800" b="0" i="0" u="none" strike="noStrike" baseline="0" dirty="0" err="1">
                <a:latin typeface="TimesNewRomanPSMT"/>
              </a:rPr>
              <a:t>메이븐의</a:t>
            </a:r>
            <a:r>
              <a:rPr lang="ko-KR" altLang="en-US" sz="1800" b="0" i="0" u="none" strike="noStrike" baseline="0" dirty="0">
                <a:latin typeface="TimesNewRomanPSMT"/>
              </a:rPr>
              <a:t> 컴파일 명령 실행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0D1573-7ED4-4015-809B-898F29E2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926" y="2348880"/>
            <a:ext cx="45815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08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B7964C-ED73-4C60-AAFD-BA4E86DF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8820562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7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02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</a:t>
            </a:r>
            <a:r>
              <a:rPr lang="en-US" altLang="ko-KR" sz="1800" b="0" i="0" u="none" strike="noStrike" baseline="0" dirty="0">
                <a:latin typeface="TimesNewRomanPSMT"/>
              </a:rPr>
              <a:t>Spring Data </a:t>
            </a:r>
            <a:r>
              <a:rPr lang="en-US" altLang="ko-KR" sz="1800" b="0" i="0" u="none" strike="noStrike" baseline="0" dirty="0" err="1">
                <a:latin typeface="TimesNewRomanPSMT"/>
              </a:rPr>
              <a:t>Jpa</a:t>
            </a:r>
            <a:r>
              <a:rPr lang="ko-KR" altLang="en-US" sz="1800" b="0" i="0" u="none" strike="noStrike" baseline="0" dirty="0">
                <a:latin typeface="TimesNewRomanPSMT"/>
              </a:rPr>
              <a:t>과 함께 사용하기 위해서 사용자 정의 </a:t>
            </a:r>
            <a:r>
              <a:rPr lang="ko-KR" altLang="en-US" sz="1800" b="0" i="0" u="none" strike="noStrike" baseline="0" dirty="0" err="1">
                <a:latin typeface="TimesNewRomanPSMT"/>
              </a:rPr>
              <a:t>리포지토리를</a:t>
            </a:r>
            <a:r>
              <a:rPr lang="ko-KR" altLang="en-US" sz="1800" b="0" i="0" u="none" strike="noStrike" baseline="0" dirty="0">
                <a:latin typeface="TimesNewRomanPSMT"/>
              </a:rPr>
              <a:t> 정의</a:t>
            </a:r>
            <a:r>
              <a:rPr lang="en-US" altLang="ko-KR" sz="1800" dirty="0">
                <a:latin typeface="TimesNewRomanPSMT"/>
              </a:rPr>
              <a:t>. </a:t>
            </a:r>
            <a:r>
              <a:rPr lang="ko-KR" altLang="en-US" sz="1800" b="0" i="0" u="none" strike="noStrike" baseline="0" dirty="0">
                <a:latin typeface="TimesNewRomanPSMT"/>
              </a:rPr>
              <a:t>총 </a:t>
            </a:r>
            <a:r>
              <a:rPr lang="en-US" altLang="ko-KR" sz="1800" b="0" i="0" u="none" strike="noStrike" baseline="0" dirty="0">
                <a:latin typeface="TimesNewRomanPSMT"/>
              </a:rPr>
              <a:t>3</a:t>
            </a:r>
            <a:r>
              <a:rPr lang="ko-KR" altLang="en-US" sz="1800" b="0" i="0" u="none" strike="noStrike" baseline="0" dirty="0">
                <a:latin typeface="TimesNewRomanPSMT"/>
              </a:rPr>
              <a:t>단계의 과정으로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800" b="0" i="0" u="none" strike="noStrike" baseline="0" dirty="0">
                <a:latin typeface="YDVYGOStd12"/>
              </a:rPr>
              <a:t>사용자 정의 인터페이스 작성</a:t>
            </a:r>
            <a:endParaRPr lang="en-US" altLang="ko-KR" sz="1800" b="0" i="0" u="none" strike="noStrike" baseline="0" dirty="0">
              <a:latin typeface="YDVYGOStd12"/>
            </a:endParaRPr>
          </a:p>
          <a:p>
            <a:pPr lvl="1"/>
            <a:r>
              <a:rPr lang="ko-KR" altLang="en-US" sz="1800" b="0" i="0" u="none" strike="noStrike" baseline="0" dirty="0">
                <a:latin typeface="YDVYGOStd12"/>
              </a:rPr>
              <a:t>사용자 정의 인터페이스 구현</a:t>
            </a:r>
            <a:endParaRPr lang="en-US" altLang="ko-KR" sz="1800" dirty="0">
              <a:latin typeface="YDVYGOStd12"/>
            </a:endParaRPr>
          </a:p>
          <a:p>
            <a:pPr lvl="1"/>
            <a:r>
              <a:rPr lang="en-US" altLang="ko-KR" sz="1800" b="0" i="0" u="none" strike="noStrike" baseline="0" dirty="0">
                <a:latin typeface="YDVYGOStd12"/>
              </a:rPr>
              <a:t>Spring Data </a:t>
            </a:r>
            <a:r>
              <a:rPr lang="en-US" altLang="ko-KR" sz="1800" b="0" i="0" u="none" strike="noStrike" baseline="0" dirty="0" err="1">
                <a:latin typeface="YDVYGOStd12"/>
              </a:rPr>
              <a:t>Jpa</a:t>
            </a:r>
            <a:r>
              <a:rPr lang="en-US" altLang="ko-KR" sz="1800" b="0" i="0" u="none" strike="noStrike" baseline="0" dirty="0">
                <a:latin typeface="YDVYGOStd12"/>
              </a:rPr>
              <a:t> </a:t>
            </a:r>
            <a:r>
              <a:rPr lang="ko-KR" altLang="en-US" sz="1800" b="0" i="0" u="none" strike="noStrike" baseline="0" dirty="0" err="1">
                <a:latin typeface="YDVYGOStd12"/>
              </a:rPr>
              <a:t>리포지토리에서</a:t>
            </a:r>
            <a:r>
              <a:rPr lang="ko-KR" altLang="en-US" sz="1800" b="0" i="0" u="none" strike="noStrike" baseline="0" dirty="0">
                <a:latin typeface="YDVYGOStd12"/>
              </a:rPr>
              <a:t> 사용자 정의 인터페이스 상속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562158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사용자 정의 인터페이스 작성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2A254-6B58-4DA7-8F0A-BB3048E3A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1799431"/>
            <a:ext cx="71532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03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2B855D-B569-419E-A28C-853C34F9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7332366" cy="784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098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569345-51F5-4A9B-A69E-BCA65D433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72816"/>
            <a:ext cx="5790086" cy="432048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0866B01-34DD-4539-A029-EC2AF881A7E8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사용자 정의 인터페이스 구현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6940025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A41C0D6-0C3E-4A83-941B-878ED362F7A2}"/>
              </a:ext>
            </a:extLst>
          </p:cNvPr>
          <p:cNvGrpSpPr/>
          <p:nvPr/>
        </p:nvGrpSpPr>
        <p:grpSpPr>
          <a:xfrm>
            <a:off x="395536" y="980728"/>
            <a:ext cx="6768752" cy="7848872"/>
            <a:chOff x="323528" y="980729"/>
            <a:chExt cx="5710547" cy="63499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FB4A968-4E25-4761-AAEF-6C5A62F5C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9"/>
              <a:ext cx="5710547" cy="27363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50A6F9-E3B2-4141-942B-97164DA12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90" y="3717033"/>
              <a:ext cx="5708885" cy="3613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4334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C15EE1-08A6-4E75-861E-8CE5C88BAC1E}"/>
              </a:ext>
            </a:extLst>
          </p:cNvPr>
          <p:cNvGrpSpPr/>
          <p:nvPr/>
        </p:nvGrpSpPr>
        <p:grpSpPr>
          <a:xfrm>
            <a:off x="323528" y="980728"/>
            <a:ext cx="8208912" cy="8496944"/>
            <a:chOff x="249851" y="908720"/>
            <a:chExt cx="4539887" cy="511093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4165B0D-9BD4-4FAE-9540-D9F221E0B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08720"/>
              <a:ext cx="4528170" cy="401531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1522D-5013-4738-A320-2CFB4D5DF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851" y="4924032"/>
              <a:ext cx="4539887" cy="1095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1525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A5116F-7352-4E24-8C90-50E8230A0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2028825"/>
            <a:ext cx="7267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470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8A520D-0959-4518-B457-A85AD91F5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27" y="2420888"/>
            <a:ext cx="6509345" cy="3024026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539552" y="1619079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Spring Data </a:t>
            </a:r>
            <a:r>
              <a:rPr lang="en-US" altLang="ko-KR" sz="1800" b="0" i="0" u="none" strike="noStrike" baseline="0" dirty="0" err="1">
                <a:latin typeface="TimesNewRomanPSMT"/>
              </a:rPr>
              <a:t>Jpa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 err="1">
                <a:latin typeface="TimesNewRomanPSMT"/>
              </a:rPr>
              <a:t>리포지토리에서</a:t>
            </a:r>
            <a:r>
              <a:rPr lang="ko-KR" altLang="en-US" sz="1800" b="0" i="0" u="none" strike="noStrike" baseline="0" dirty="0">
                <a:latin typeface="TimesNewRomanPSMT"/>
              </a:rPr>
              <a:t> 사용자 정의 인터페이스 상속</a:t>
            </a:r>
          </a:p>
        </p:txBody>
      </p:sp>
    </p:spTree>
    <p:extLst>
      <p:ext uri="{BB962C8B-B14F-4D97-AF65-F5344CB8AC3E}">
        <p14:creationId xmlns:p14="http://schemas.microsoft.com/office/powerpoint/2010/main" val="17428767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5752385" y="1700808"/>
            <a:ext cx="3312368" cy="40324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조회 조건과 페이지 정보를 파라미터로 받아서 상품 데이터를 조회하는</a:t>
            </a:r>
            <a:r>
              <a:rPr lang="en-US" altLang="ko-KR" sz="1800" b="0" i="0" u="none" strike="noStrike" baseline="0" dirty="0" err="1">
                <a:latin typeface="TimesNewRomanPSMT"/>
              </a:rPr>
              <a:t>getAdminItemPage</a:t>
            </a:r>
            <a:r>
              <a:rPr lang="en-US" altLang="ko-KR" sz="1800" b="0" i="0" u="none" strike="noStrike" baseline="0" dirty="0">
                <a:latin typeface="TimesNewRomanPSMT"/>
              </a:rPr>
              <a:t>() </a:t>
            </a:r>
            <a:r>
              <a:rPr lang="ko-KR" altLang="en-US" sz="1800" b="0" i="0" u="none" strike="noStrike" baseline="0" dirty="0">
                <a:latin typeface="TimesNewRomanPSMT"/>
              </a:rPr>
              <a:t>메소드를 추가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endParaRPr lang="en-US" altLang="ko-KR" sz="180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데이터의 수정이 일어나지 않으므로 최적화를 위해</a:t>
            </a:r>
            <a:r>
              <a:rPr lang="en-US" altLang="ko-KR" sz="1800" b="0" i="0" u="none" strike="noStrike" baseline="0" dirty="0">
                <a:latin typeface="TimesNewRomanPSMT"/>
              </a:rPr>
              <a:t>@Transactional(readOnly=true) </a:t>
            </a:r>
            <a:r>
              <a:rPr lang="ko-KR" altLang="en-US" sz="1800" b="0" i="0" u="none" strike="noStrike" baseline="0" dirty="0" err="1">
                <a:latin typeface="TimesNewRomanPSMT"/>
              </a:rPr>
              <a:t>어노테이션을</a:t>
            </a:r>
            <a:r>
              <a:rPr lang="ko-KR" altLang="en-US" sz="1800" b="0" i="0" u="none" strike="noStrike" baseline="0" dirty="0">
                <a:latin typeface="TimesNewRomanPSMT"/>
              </a:rPr>
              <a:t> 설정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E3D993D-C4E5-468E-BBA1-0FB1ACD86D8B}"/>
              </a:ext>
            </a:extLst>
          </p:cNvPr>
          <p:cNvGrpSpPr/>
          <p:nvPr/>
        </p:nvGrpSpPr>
        <p:grpSpPr>
          <a:xfrm>
            <a:off x="251520" y="1124744"/>
            <a:ext cx="5506154" cy="5160653"/>
            <a:chOff x="536182" y="1507318"/>
            <a:chExt cx="5218122" cy="479089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2B861BF-01EE-4EBE-8FAE-3B81B460A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507318"/>
              <a:ext cx="5214752" cy="308995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361FCF8-66F7-44E5-8225-2E69F19CB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182" y="4597275"/>
              <a:ext cx="5218122" cy="1700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78062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24B782-C1E4-4B55-BDCC-02942E8DA58A}"/>
              </a:ext>
            </a:extLst>
          </p:cNvPr>
          <p:cNvGrpSpPr/>
          <p:nvPr/>
        </p:nvGrpSpPr>
        <p:grpSpPr>
          <a:xfrm>
            <a:off x="251520" y="908720"/>
            <a:ext cx="7272808" cy="8496944"/>
            <a:chOff x="251520" y="908720"/>
            <a:chExt cx="5328592" cy="61206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214DD6F-2CCE-4892-B551-807A9379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08720"/>
              <a:ext cx="5328592" cy="456016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5C0428-1AFE-49C9-927F-DC5D1595F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321" y="5373216"/>
              <a:ext cx="5236893" cy="165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09160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관리 페이지 </a:t>
            </a:r>
            <a:r>
              <a:rPr lang="en-US" altLang="ko-KR" sz="1800" b="0" i="0" u="none" strike="noStrike" baseline="0" dirty="0">
                <a:latin typeface="TimesNewRomanPSMT"/>
              </a:rPr>
              <a:t>html </a:t>
            </a:r>
            <a:r>
              <a:rPr lang="ko-KR" altLang="en-US" sz="1800" b="0" i="0" u="none" strike="noStrike" baseline="0" dirty="0">
                <a:latin typeface="TimesNewRomanPSMT"/>
              </a:rPr>
              <a:t>코드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F2A620-5C2E-4A8A-90C6-671A7C72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28799"/>
            <a:ext cx="6480720" cy="79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39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CE8D5C-5C2A-4050-B3B3-E008AE0AED28}"/>
              </a:ext>
            </a:extLst>
          </p:cNvPr>
          <p:cNvGrpSpPr/>
          <p:nvPr/>
        </p:nvGrpSpPr>
        <p:grpSpPr>
          <a:xfrm>
            <a:off x="323528" y="1052736"/>
            <a:ext cx="6264696" cy="8208912"/>
            <a:chOff x="381632" y="980728"/>
            <a:chExt cx="5198481" cy="72644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6B3ABD-CBE0-4DC8-B17A-FCC058759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7" y="980728"/>
              <a:ext cx="5184576" cy="171134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248D4E4-C3AB-4FE4-96F8-2D63E827C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632" y="2692071"/>
              <a:ext cx="5181600" cy="5553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5288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F90247-9650-4BBB-B14E-8C1E3D09AA6C}"/>
              </a:ext>
            </a:extLst>
          </p:cNvPr>
          <p:cNvGrpSpPr/>
          <p:nvPr/>
        </p:nvGrpSpPr>
        <p:grpSpPr>
          <a:xfrm>
            <a:off x="323528" y="1052736"/>
            <a:ext cx="6624736" cy="7992888"/>
            <a:chOff x="395536" y="1052736"/>
            <a:chExt cx="5172075" cy="56307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0AA2BF-32FB-4CA1-A023-AE5B2D24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5172075" cy="2562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199604-305C-47EC-9D8D-25FCF45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3597345"/>
              <a:ext cx="5172074" cy="308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92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962589-2C4F-4576-9CB1-15752EE9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66514"/>
            <a:ext cx="8305408" cy="62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542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F90247-9650-4BBB-B14E-8C1E3D09AA6C}"/>
              </a:ext>
            </a:extLst>
          </p:cNvPr>
          <p:cNvGrpSpPr/>
          <p:nvPr/>
        </p:nvGrpSpPr>
        <p:grpSpPr>
          <a:xfrm>
            <a:off x="323528" y="1052736"/>
            <a:ext cx="4896544" cy="5342677"/>
            <a:chOff x="395536" y="1052736"/>
            <a:chExt cx="5172075" cy="56307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0AA2BF-32FB-4CA1-A023-AE5B2D24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5172075" cy="2562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199604-305C-47EC-9D8D-25FCF45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3597345"/>
              <a:ext cx="5172074" cy="308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77144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A12E06D-365D-4CDF-8C59-7DEE2690CFDD}"/>
              </a:ext>
            </a:extLst>
          </p:cNvPr>
          <p:cNvGrpSpPr/>
          <p:nvPr/>
        </p:nvGrpSpPr>
        <p:grpSpPr>
          <a:xfrm>
            <a:off x="395536" y="1052736"/>
            <a:ext cx="4680520" cy="5184576"/>
            <a:chOff x="395536" y="1052736"/>
            <a:chExt cx="4278159" cy="47374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C0205E-876E-41F9-B4AC-22D91549E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4278159" cy="39940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468DB53-32A6-46B3-B57A-8CFAB3945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5041676"/>
              <a:ext cx="4278159" cy="748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27934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776D6-8F82-4CE6-884E-4C739DD1A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72" y="1946741"/>
            <a:ext cx="8676456" cy="29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1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D38059-ED31-4457-802A-B9A201A18CF2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237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등록한 상품을 메인 페이지에서 고객이 볼 수 있도록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메인 페이지 구현도 상품 관리 메뉴 구현과 비슷하며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동일하게 </a:t>
            </a:r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사용하여 </a:t>
            </a:r>
            <a:r>
              <a:rPr lang="ko-KR" altLang="en-US" sz="1800" b="0" i="0" u="none" strike="noStrike" baseline="0" dirty="0" err="1">
                <a:latin typeface="TimesNewRomanPSMT"/>
              </a:rPr>
              <a:t>페이징</a:t>
            </a:r>
            <a:r>
              <a:rPr lang="ko-KR" altLang="en-US" sz="1800" b="0" i="0" u="none" strike="noStrike" baseline="0" dirty="0">
                <a:latin typeface="TimesNewRomanPSMT"/>
              </a:rPr>
              <a:t> 처리 및 </a:t>
            </a:r>
            <a:r>
              <a:rPr lang="ko-KR" altLang="en-US" sz="1800" b="0" i="0" u="none" strike="noStrike" baseline="0" dirty="0" err="1">
                <a:latin typeface="TimesNewRomanPSMT"/>
              </a:rPr>
              <a:t>네비게이션바에</a:t>
            </a:r>
            <a:r>
              <a:rPr lang="ko-KR" altLang="en-US" sz="1800" b="0" i="0" u="none" strike="noStrike" baseline="0" dirty="0">
                <a:latin typeface="TimesNewRomanPSMT"/>
              </a:rPr>
              <a:t> 있는 </a:t>
            </a:r>
            <a:r>
              <a:rPr lang="en-US" altLang="ko-KR" sz="1800" b="0" i="0" u="none" strike="noStrike" baseline="0" dirty="0">
                <a:latin typeface="TimesNewRomanPSMT"/>
              </a:rPr>
              <a:t>Search </a:t>
            </a:r>
            <a:r>
              <a:rPr lang="ko-KR" altLang="en-US" sz="1800" b="0" i="0" u="none" strike="noStrike" baseline="0" dirty="0">
                <a:latin typeface="TimesNewRomanPSMT"/>
              </a:rPr>
              <a:t>버튼을 이용하여 상품명으로 검색이 가능하도록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40147441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D38059-ED31-4457-802A-B9A201A18CF2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@QueryProjection</a:t>
            </a:r>
            <a:r>
              <a:rPr lang="ko-KR" altLang="en-US" sz="1800" b="0" i="0" u="none" strike="noStrike" baseline="0" dirty="0">
                <a:latin typeface="TimesNewRomanPSMT"/>
              </a:rPr>
              <a:t>을 이용하여 상품 조회 시 </a:t>
            </a:r>
            <a:r>
              <a:rPr lang="en-US" altLang="ko-KR" sz="1800" b="0" i="0" u="none" strike="noStrike" baseline="0" dirty="0">
                <a:latin typeface="TimesNewRomanPSMT"/>
              </a:rPr>
              <a:t>DTO </a:t>
            </a:r>
            <a:r>
              <a:rPr lang="ko-KR" altLang="en-US" sz="1800" b="0" i="0" u="none" strike="noStrike" baseline="0" dirty="0">
                <a:latin typeface="TimesNewRomanPSMT"/>
              </a:rPr>
              <a:t>객체로 결과를 받는 예제 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E86007-CBDC-40A0-BFA5-A71BEA37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132856"/>
            <a:ext cx="6120680" cy="38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86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6DE17C-3FAA-44A2-9322-05E2A7B8B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71600"/>
            <a:ext cx="71532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599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7C49466-8439-4216-ACDD-D2C00E8118A4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YDVYMjOStd12"/>
              </a:rPr>
              <a:t>@</a:t>
            </a:r>
            <a:r>
              <a:rPr lang="en-US" altLang="ko-KR" sz="1800" b="0" i="0" u="none" strike="noStrike" baseline="0" dirty="0">
                <a:latin typeface="TimesNewRomanPSMT"/>
              </a:rPr>
              <a:t>QueryProjection</a:t>
            </a:r>
            <a:r>
              <a:rPr lang="ko-KR" altLang="en-US" sz="1800" b="0" i="0" u="none" strike="noStrike" baseline="0" dirty="0">
                <a:latin typeface="YDVYMjOStd12"/>
              </a:rPr>
              <a:t>을 사용할 때 </a:t>
            </a:r>
            <a:r>
              <a:rPr lang="en-US" altLang="ko-KR" sz="1800" b="0" i="0" u="none" strike="noStrike" baseline="0" dirty="0">
                <a:latin typeface="YDVYMjOStd12"/>
              </a:rPr>
              <a:t>[</a:t>
            </a:r>
            <a:r>
              <a:rPr lang="en-US" altLang="ko-KR" sz="1800" b="0" i="0" u="none" strike="noStrike" baseline="0" dirty="0">
                <a:latin typeface="TimesNewRomanPSMT"/>
              </a:rPr>
              <a:t>maven compile</a:t>
            </a:r>
            <a:r>
              <a:rPr lang="en-US" altLang="ko-KR" sz="1800" b="0" i="0" u="none" strike="noStrike" baseline="0" dirty="0">
                <a:latin typeface="YDVYMjOStd12"/>
              </a:rPr>
              <a:t>]</a:t>
            </a:r>
            <a:r>
              <a:rPr lang="ko-KR" altLang="en-US" sz="1800" b="0" i="0" u="none" strike="noStrike" baseline="0" dirty="0">
                <a:latin typeface="YDVYMjOStd12"/>
              </a:rPr>
              <a:t>을 실행해 </a:t>
            </a:r>
            <a:r>
              <a:rPr lang="en-US" altLang="ko-KR" sz="1800" b="0" i="0" u="none" strike="noStrike" baseline="0" dirty="0" err="1">
                <a:latin typeface="TimesNewRomanPSMT"/>
              </a:rPr>
              <a:t>QDto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파일을 생성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BC6516-AAD8-47AF-AE20-5C728403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80928"/>
            <a:ext cx="3310284" cy="2088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3204BC-9898-49CE-AA2D-F4944E973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141" y="2513744"/>
            <a:ext cx="3342074" cy="26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681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7C49466-8439-4216-ACDD-D2C00E8118A4}"/>
              </a:ext>
            </a:extLst>
          </p:cNvPr>
          <p:cNvSpPr txBox="1">
            <a:spLocks/>
          </p:cNvSpPr>
          <p:nvPr/>
        </p:nvSpPr>
        <p:spPr>
          <a:xfrm>
            <a:off x="395536" y="1196752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메인 페이지 상품 리스트 조회 쿼리 작성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157693-99F7-4FC0-B985-BDC03A4B4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72816"/>
            <a:ext cx="7025605" cy="42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485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964247-9FB1-4C4C-A9A0-55D0BC83F36E}"/>
              </a:ext>
            </a:extLst>
          </p:cNvPr>
          <p:cNvGrpSpPr/>
          <p:nvPr/>
        </p:nvGrpSpPr>
        <p:grpSpPr>
          <a:xfrm>
            <a:off x="395536" y="1199614"/>
            <a:ext cx="6768752" cy="4458771"/>
            <a:chOff x="251520" y="980728"/>
            <a:chExt cx="6768752" cy="44587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8E6C0B-9D11-40A4-A356-4FCA580C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80728"/>
              <a:ext cx="6768752" cy="379652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D93D651-8024-4A4B-B534-17BCF38BE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598" y="4653136"/>
              <a:ext cx="6699674" cy="786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9591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A158D5-A025-4BC1-93CE-D85E42094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2736"/>
            <a:ext cx="4813523" cy="514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60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52EB879-AC8A-44AD-BDB3-32550744B348}"/>
              </a:ext>
            </a:extLst>
          </p:cNvPr>
          <p:cNvGrpSpPr/>
          <p:nvPr/>
        </p:nvGrpSpPr>
        <p:grpSpPr>
          <a:xfrm>
            <a:off x="467544" y="1379982"/>
            <a:ext cx="6120680" cy="4290988"/>
            <a:chOff x="388796" y="1196752"/>
            <a:chExt cx="6893315" cy="49815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9E2DFAA-2078-4D8E-BF70-9BDD3848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196752"/>
              <a:ext cx="6886575" cy="28003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AD326FA-2E8B-48DD-85CE-D5A006C8C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796" y="3997102"/>
              <a:ext cx="6886575" cy="2181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4360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2B4A88-0AA1-4E6F-A05B-BCF190D5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24744"/>
            <a:ext cx="6134685" cy="502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52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96EFC2-3F7C-4503-B89A-FA91E4CC52D2}"/>
              </a:ext>
            </a:extLst>
          </p:cNvPr>
          <p:cNvGrpSpPr/>
          <p:nvPr/>
        </p:nvGrpSpPr>
        <p:grpSpPr>
          <a:xfrm>
            <a:off x="251520" y="950584"/>
            <a:ext cx="4032448" cy="5450670"/>
            <a:chOff x="323528" y="908720"/>
            <a:chExt cx="5348263" cy="696283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2D8F65-83D0-463F-8A75-B49589C96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908720"/>
              <a:ext cx="5348263" cy="30007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2F30F7-C1BC-4525-94F6-DCECC14ED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672" y="3789040"/>
              <a:ext cx="5233440" cy="4082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1310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996A04E-ECF3-4ECA-9098-8E0482B1477F}"/>
              </a:ext>
            </a:extLst>
          </p:cNvPr>
          <p:cNvSpPr txBox="1">
            <a:spLocks/>
          </p:cNvSpPr>
          <p:nvPr/>
        </p:nvSpPr>
        <p:spPr>
          <a:xfrm>
            <a:off x="395536" y="764704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TimesNewRomanPSMT"/>
              </a:rPr>
              <a:t>main.html </a:t>
            </a:r>
            <a:r>
              <a:rPr lang="ko-KR" altLang="en-US" sz="1800" dirty="0">
                <a:latin typeface="TimesNewRomanPSMT"/>
              </a:rPr>
              <a:t>코드 작성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BC3F3C-2B2D-47BC-B571-9881D2F6F27A}"/>
              </a:ext>
            </a:extLst>
          </p:cNvPr>
          <p:cNvGrpSpPr/>
          <p:nvPr/>
        </p:nvGrpSpPr>
        <p:grpSpPr>
          <a:xfrm>
            <a:off x="395536" y="1268760"/>
            <a:ext cx="3816424" cy="4933173"/>
            <a:chOff x="395536" y="1395160"/>
            <a:chExt cx="5089947" cy="631894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FF02EF-8C59-4BE4-BD73-6CA84AB2D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1395160"/>
              <a:ext cx="5089947" cy="277440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1CB18AC-C287-4D19-958A-18FE291C7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6" y="4169569"/>
              <a:ext cx="5089947" cy="3544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5697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EB88B-7DE1-47E2-8C85-19FB712E3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68760"/>
            <a:ext cx="5665613" cy="46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779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D14306-A0F7-4ED7-8355-FE752377A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2736"/>
            <a:ext cx="4570204" cy="525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098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1A923D-50A4-4549-AD04-87E92446BD48}"/>
              </a:ext>
            </a:extLst>
          </p:cNvPr>
          <p:cNvGrpSpPr/>
          <p:nvPr/>
        </p:nvGrpSpPr>
        <p:grpSpPr>
          <a:xfrm>
            <a:off x="395536" y="1340768"/>
            <a:ext cx="5938496" cy="4551762"/>
            <a:chOff x="539552" y="1196752"/>
            <a:chExt cx="5938496" cy="455176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E0DDBFB-83A7-4DB8-947A-A830FE4EC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1196752"/>
              <a:ext cx="5938496" cy="201622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2DCD231-DE8A-4CA5-BCCD-7738429F4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552" y="3212976"/>
              <a:ext cx="5938496" cy="2535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7810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7BF9ED-12BB-4C0A-909C-3BA03F5A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06" y="1340768"/>
            <a:ext cx="6913587" cy="475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000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9C8FCC-9B9C-4BE2-94B7-2AA0DAD51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38575"/>
            <a:ext cx="6336704" cy="497643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05BF86-1BF4-4E93-9BBB-915717950FEC}"/>
              </a:ext>
            </a:extLst>
          </p:cNvPr>
          <p:cNvSpPr txBox="1">
            <a:spLocks/>
          </p:cNvSpPr>
          <p:nvPr/>
        </p:nvSpPr>
        <p:spPr>
          <a:xfrm>
            <a:off x="395536" y="980728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메인 페이지에서 상품 이미지나 상품 정보를 클릭 시 상품의 상세 정보를 보여주는 페이지 구현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554763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FE3EA4-2B67-411C-B725-4EE346838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4447122" cy="554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697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48274D-161D-419B-A917-340E7FE25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5373216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64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상품 등록 같은 관리자 페이지에서 중요한 것은 데이터의 무결성을 보장하는 것이 중요 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잘못된 값이 저장되지 않도록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밸리데이션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(validation)</a:t>
            </a:r>
            <a:endParaRPr lang="ko-KR" altLang="en-US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데이터끼리 서로 연관이 있으면 어떤 데이터가 변함에 따라서 다른 데이터도 함께 체크를 해야 하는 경우가 많음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소스 양이 많기 때문에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깃허브에서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복사해서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깃허브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주소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: https://github.com/roadbook2/shop</a:t>
            </a:r>
          </a:p>
        </p:txBody>
      </p:sp>
    </p:spTree>
    <p:extLst>
      <p:ext uri="{BB962C8B-B14F-4D97-AF65-F5344CB8AC3E}">
        <p14:creationId xmlns:p14="http://schemas.microsoft.com/office/powerpoint/2010/main" val="35288609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4378AA-4897-43C5-9221-827757A2D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48629"/>
            <a:ext cx="6513134" cy="336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054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287E94-8DBC-4D69-9348-687241586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96752"/>
            <a:ext cx="5675536" cy="481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291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19CDB0-67EA-4B36-B69F-2558A5BB2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12776"/>
            <a:ext cx="6281716" cy="44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857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81489-09F3-4F2F-B6F9-5F1A95492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84784"/>
            <a:ext cx="6625927" cy="42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971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E097E0-A546-40E8-9E91-AA3F4863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1390650"/>
            <a:ext cx="72675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084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5353</TotalTime>
  <Words>992</Words>
  <Application>Microsoft Office PowerPoint</Application>
  <PresentationFormat>화면 슬라이드 쇼(4:3)</PresentationFormat>
  <Paragraphs>186</Paragraphs>
  <Slides>95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10" baseType="lpstr">
      <vt:lpstr>DIN-Bold</vt:lpstr>
      <vt:lpstr>HY헤드라인M</vt:lpstr>
      <vt:lpstr>TimesNewRomanPSMT</vt:lpstr>
      <vt:lpstr>YDVYGOStd12</vt:lpstr>
      <vt:lpstr>YDVYGOStd13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GR203</cp:lastModifiedBy>
  <cp:revision>190</cp:revision>
  <dcterms:created xsi:type="dcterms:W3CDTF">2013-05-13T12:41:23Z</dcterms:created>
  <dcterms:modified xsi:type="dcterms:W3CDTF">2023-11-21T08:16:35Z</dcterms:modified>
</cp:coreProperties>
</file>